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handoutMasterIdLst>
    <p:handoutMasterId r:id="rId19"/>
  </p:handoutMasterIdLst>
  <p:sldIdLst>
    <p:sldId id="274" r:id="rId2"/>
    <p:sldId id="276" r:id="rId3"/>
    <p:sldId id="498" r:id="rId4"/>
    <p:sldId id="402" r:id="rId5"/>
    <p:sldId id="406" r:id="rId6"/>
    <p:sldId id="493" r:id="rId7"/>
    <p:sldId id="492" r:id="rId8"/>
    <p:sldId id="494" r:id="rId9"/>
    <p:sldId id="495" r:id="rId10"/>
    <p:sldId id="496" r:id="rId11"/>
    <p:sldId id="497" r:id="rId12"/>
    <p:sldId id="349" r:id="rId13"/>
    <p:sldId id="401" r:id="rId14"/>
    <p:sldId id="490" r:id="rId15"/>
    <p:sldId id="491" r:id="rId16"/>
    <p:sldId id="4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818113-0DB9-4EF6-B31D-B90405839A91}">
          <p14:sldIdLst/>
        </p14:section>
        <p14:section name="Intro" id="{709A2BE3-2D0E-4BDF-9E7B-B5B14B6C6981}">
          <p14:sldIdLst>
            <p14:sldId id="274"/>
            <p14:sldId id="276"/>
            <p14:sldId id="498"/>
          </p14:sldIdLst>
        </p14:section>
        <p14:section name="Main Content" id="{BC4A3995-4CED-4320-A673-95328C9C809D}">
          <p14:sldIdLst>
            <p14:sldId id="402"/>
            <p14:sldId id="406"/>
            <p14:sldId id="493"/>
            <p14:sldId id="492"/>
            <p14:sldId id="494"/>
            <p14:sldId id="495"/>
            <p14:sldId id="496"/>
            <p14:sldId id="497"/>
          </p14:sldIdLst>
        </p14:section>
        <p14:section name="Conclusion" id="{10E03AB1-9AA8-4E86-9A64-D741901E50A2}">
          <p14:sldIdLst>
            <p14:sldId id="349"/>
            <p14:sldId id="401"/>
            <p14:sldId id="490"/>
            <p14:sldId id="491"/>
            <p14:sldId id="405"/>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5DD"/>
    <a:srgbClr val="E0E3E9"/>
    <a:srgbClr val="2344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20" autoAdjust="0"/>
  </p:normalViewPr>
  <p:slideViewPr>
    <p:cSldViewPr snapToGrid="0" showGuides="1">
      <p:cViewPr varScale="1">
        <p:scale>
          <a:sx n="108" d="100"/>
          <a:sy n="108" d="100"/>
        </p:scale>
        <p:origin x="648" y="108"/>
      </p:cViewPr>
      <p:guideLst>
        <p:guide orient="horz" pos="2184"/>
        <p:guide pos="3840"/>
      </p:guideLst>
    </p:cSldViewPr>
  </p:slideViewPr>
  <p:outlineViewPr>
    <p:cViewPr>
      <p:scale>
        <a:sx n="33" d="100"/>
        <a:sy n="33" d="100"/>
      </p:scale>
      <p:origin x="0" y="-21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F20103-83CC-4A54-8FDE-9D37FC262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a:extLst>
              <a:ext uri="{FF2B5EF4-FFF2-40B4-BE49-F238E27FC236}">
                <a16:creationId xmlns:a16="http://schemas.microsoft.com/office/drawing/2014/main" id="{27A53962-26EF-44E4-9E69-61B1727AB1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087215-0C8F-4762-A664-737A353EC9A4}" type="datetimeFigureOut">
              <a:rPr lang="bg-BG" smtClean="0"/>
              <a:t>14.11.2018 г.</a:t>
            </a:fld>
            <a:endParaRPr lang="bg-BG"/>
          </a:p>
        </p:txBody>
      </p:sp>
      <p:sp>
        <p:nvSpPr>
          <p:cNvPr id="4" name="Footer Placeholder 3">
            <a:extLst>
              <a:ext uri="{FF2B5EF4-FFF2-40B4-BE49-F238E27FC236}">
                <a16:creationId xmlns:a16="http://schemas.microsoft.com/office/drawing/2014/main" id="{28A6967E-448F-4887-8FCB-34482EFBCC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a:extLst>
              <a:ext uri="{FF2B5EF4-FFF2-40B4-BE49-F238E27FC236}">
                <a16:creationId xmlns:a16="http://schemas.microsoft.com/office/drawing/2014/main" id="{8B6554C2-DDBA-40E2-9536-53A07EC502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318AE-53F9-47EA-B5FE-E9473933AF11}" type="slidenum">
              <a:rPr lang="bg-BG" smtClean="0"/>
              <a:t>‹#›</a:t>
            </a:fld>
            <a:endParaRPr lang="bg-BG"/>
          </a:p>
        </p:txBody>
      </p:sp>
    </p:spTree>
    <p:extLst>
      <p:ext uri="{BB962C8B-B14F-4D97-AF65-F5344CB8AC3E}">
        <p14:creationId xmlns:p14="http://schemas.microsoft.com/office/powerpoint/2010/main" val="41506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84649-876A-46C9-8472-14CB09C070D8}" type="datetimeFigureOut">
              <a:rPr lang="en-US" smtClean="0"/>
              <a:t>11/14/2018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067CD-8E6B-4360-9AA8-C5DF2A48A6D1}" type="slidenum">
              <a:rPr lang="en-US" smtClean="0"/>
              <a:t>‹#›</a:t>
            </a:fld>
            <a:endParaRPr lang="en-US"/>
          </a:p>
        </p:txBody>
      </p:sp>
    </p:spTree>
    <p:extLst>
      <p:ext uri="{BB962C8B-B14F-4D97-AF65-F5344CB8AC3E}">
        <p14:creationId xmlns:p14="http://schemas.microsoft.com/office/powerpoint/2010/main" val="153084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r>
              <a:rPr lang="en-US" sz="1000"/>
              <a:t>© Software University Foundation – </a:t>
            </a:r>
            <a:r>
              <a:rPr lang="en-US" sz="1000" u="sng">
                <a:hlinkClick r:id="rId3"/>
              </a:rPr>
              <a:t>http://softuni.org</a:t>
            </a:r>
            <a:endParaRPr lang="en-US" sz="1000"/>
          </a:p>
          <a:p>
            <a:r>
              <a:rPr lang="en-US" sz="1000"/>
              <a:t>This work is licensed under the </a:t>
            </a:r>
            <a:r>
              <a:rPr lang="en-US" sz="1000" u="sng" noProof="1">
                <a:hlinkClick r:id="rId4"/>
              </a:rPr>
              <a:t>Creative Commons Attribution-NonCommercial-ShareAlike</a:t>
            </a:r>
            <a:r>
              <a:rPr lang="en-US" sz="1000" noProof="1"/>
              <a:t> </a:t>
            </a:r>
            <a:r>
              <a:rPr lang="en-US" sz="1000"/>
              <a:t>license.</a:t>
            </a:r>
            <a:endParaRPr lang="en-US" sz="1000" dirty="0"/>
          </a:p>
        </p:txBody>
      </p:sp>
      <p:sp>
        <p:nvSpPr>
          <p:cNvPr id="6" name="Slide Number Placeholder 5"/>
          <p:cNvSpPr>
            <a:spLocks noGrp="1"/>
          </p:cNvSpPr>
          <p:nvPr>
            <p:ph type="sldNum" sz="quarter" idx="11"/>
          </p:nvPr>
        </p:nvSpPr>
        <p:spPr/>
        <p:txBody>
          <a:bodyPr/>
          <a:lstStyle/>
          <a:p>
            <a:fld id="{3EBA5BD7-F043-4D1B-AA17-CD412FC534DE}" type="slidenum">
              <a:rPr lang="en-US" smtClean="0"/>
              <a:pPr/>
              <a:t>1</a:t>
            </a:fld>
            <a:endParaRPr lang="en-US" dirty="0"/>
          </a:p>
        </p:txBody>
      </p:sp>
    </p:spTree>
    <p:extLst>
      <p:ext uri="{BB962C8B-B14F-4D97-AF65-F5344CB8AC3E}">
        <p14:creationId xmlns:p14="http://schemas.microsoft.com/office/powerpoint/2010/main" val="262870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2" name="Footer Placeholder 1"/>
          <p:cNvSpPr>
            <a:spLocks noGrp="1"/>
          </p:cNvSpPr>
          <p:nvPr>
            <p:ph type="ftr" sz="quarter" idx="10"/>
          </p:nvPr>
        </p:nvSpPr>
        <p:spPr/>
        <p:txBody>
          <a:bodyPr/>
          <a:lstStyle/>
          <a:p>
            <a:r>
              <a:rPr lang="en-US" sz="1000"/>
              <a:t>© Software University Foundation – </a:t>
            </a:r>
            <a:r>
              <a:rPr lang="en-US" sz="1000" u="sng">
                <a:hlinkClick r:id="rId3"/>
              </a:rPr>
              <a:t>http://softuni.org</a:t>
            </a:r>
            <a:endParaRPr lang="en-US" sz="1000"/>
          </a:p>
          <a:p>
            <a:r>
              <a:rPr lang="en-US" sz="1000"/>
              <a:t>This work is licensed under the </a:t>
            </a:r>
            <a:r>
              <a:rPr lang="en-US" sz="1000" u="sng" noProof="1">
                <a:hlinkClick r:id="rId4"/>
              </a:rPr>
              <a:t>Creative Commons Attribution-NonCommercial-ShareAlike</a:t>
            </a:r>
            <a:r>
              <a:rPr lang="en-US" sz="1000" noProof="1"/>
              <a:t> </a:t>
            </a:r>
            <a:r>
              <a:rPr lang="en-US" sz="1000"/>
              <a:t>license.</a:t>
            </a:r>
            <a:endParaRPr lang="en-US" sz="1000" dirty="0"/>
          </a:p>
        </p:txBody>
      </p:sp>
      <p:sp>
        <p:nvSpPr>
          <p:cNvPr id="3" name="Slide Number Placeholder 2"/>
          <p:cNvSpPr>
            <a:spLocks noGrp="1"/>
          </p:cNvSpPr>
          <p:nvPr>
            <p:ph type="sldNum" sz="quarter" idx="11"/>
          </p:nvPr>
        </p:nvSpPr>
        <p:spPr/>
        <p:txBody>
          <a:bodyPr/>
          <a:lstStyle/>
          <a:p>
            <a:fld id="{3EBA5BD7-F043-4D1B-AA17-CD412FC534DE}" type="slidenum">
              <a:rPr lang="en-US" smtClean="0"/>
              <a:pPr/>
              <a:t>2</a:t>
            </a:fld>
            <a:endParaRPr lang="en-US" dirty="0"/>
          </a:p>
        </p:txBody>
      </p:sp>
    </p:spTree>
    <p:extLst>
      <p:ext uri="{BB962C8B-B14F-4D97-AF65-F5344CB8AC3E}">
        <p14:creationId xmlns:p14="http://schemas.microsoft.com/office/powerpoint/2010/main" val="402853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2BF067CD-8E6B-4360-9AA8-C5DF2A48A6D1}" type="slidenum">
              <a:rPr lang="en-US" smtClean="0"/>
              <a:t>5</a:t>
            </a:fld>
            <a:endParaRPr lang="en-US"/>
          </a:p>
        </p:txBody>
      </p:sp>
    </p:spTree>
    <p:extLst>
      <p:ext uri="{BB962C8B-B14F-4D97-AF65-F5344CB8AC3E}">
        <p14:creationId xmlns:p14="http://schemas.microsoft.com/office/powerpoint/2010/main" val="408699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z="1000"/>
              <a:t>© Software University Foundation – </a:t>
            </a:r>
            <a:r>
              <a:rPr lang="en-US" sz="1000" u="sng">
                <a:hlinkClick r:id="rId3"/>
              </a:rPr>
              <a:t>http://softuni.org</a:t>
            </a:r>
            <a:endParaRPr lang="en-US" sz="1000"/>
          </a:p>
          <a:p>
            <a:r>
              <a:rPr lang="en-US" sz="1000"/>
              <a:t>This work is licensed under the </a:t>
            </a:r>
            <a:r>
              <a:rPr lang="en-US" sz="1000" u="sng" noProof="1">
                <a:hlinkClick r:id="rId4"/>
              </a:rPr>
              <a:t>Creative Commons Attribution-NonCommercial-ShareAlike</a:t>
            </a:r>
            <a:r>
              <a:rPr lang="en-US" sz="1000" noProof="1"/>
              <a:t> </a:t>
            </a:r>
            <a:r>
              <a:rPr lang="en-US" sz="1000"/>
              <a:t>license.</a:t>
            </a:r>
            <a:endParaRPr lang="en-US" sz="1000"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12</a:t>
            </a:fld>
            <a:endParaRPr lang="en-US" dirty="0"/>
          </a:p>
        </p:txBody>
      </p:sp>
    </p:spTree>
    <p:extLst>
      <p:ext uri="{BB962C8B-B14F-4D97-AF65-F5344CB8AC3E}">
        <p14:creationId xmlns:p14="http://schemas.microsoft.com/office/powerpoint/2010/main" val="186097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z="1000">
                <a:solidFill>
                  <a:prstClr val="black"/>
                </a:solidFill>
              </a:rPr>
              <a:t>© Software University Foundation – </a:t>
            </a:r>
            <a:r>
              <a:rPr lang="en-US" sz="1000" u="sng">
                <a:solidFill>
                  <a:prstClr val="black"/>
                </a:solidFill>
                <a:hlinkClick r:id="rId3"/>
              </a:rPr>
              <a:t>http://softuni.org</a:t>
            </a:r>
            <a:endParaRPr lang="en-US" sz="1000">
              <a:solidFill>
                <a:prstClr val="black"/>
              </a:solidFill>
            </a:endParaRPr>
          </a:p>
          <a:p>
            <a:r>
              <a:rPr lang="en-US" sz="1000">
                <a:solidFill>
                  <a:prstClr val="black"/>
                </a:solidFill>
              </a:rPr>
              <a:t>This work is licensed under the </a:t>
            </a:r>
            <a:r>
              <a:rPr lang="en-US" sz="1000" u="sng" noProof="1">
                <a:solidFill>
                  <a:prstClr val="black"/>
                </a:solidFill>
                <a:hlinkClick r:id="rId4"/>
              </a:rPr>
              <a:t>Creative Commons Attribution-NonCommercial-ShareAlike</a:t>
            </a:r>
            <a:r>
              <a:rPr lang="en-US" sz="1000" noProof="1">
                <a:solidFill>
                  <a:prstClr val="black"/>
                </a:solidFill>
              </a:rPr>
              <a:t> </a:t>
            </a:r>
            <a:r>
              <a:rPr lang="en-US" sz="1000">
                <a:solidFill>
                  <a:prstClr val="black"/>
                </a:solidFill>
              </a:rPr>
              <a:t>license.</a:t>
            </a:r>
            <a:endParaRPr lang="en-US" sz="1000" dirty="0">
              <a:solidFill>
                <a:prstClr val="black"/>
              </a:solidFill>
            </a:endParaRPr>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7190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Tree>
    <p:extLst>
      <p:ext uri="{BB962C8B-B14F-4D97-AF65-F5344CB8AC3E}">
        <p14:creationId xmlns:p14="http://schemas.microsoft.com/office/powerpoint/2010/main" val="214937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Tree>
    <p:extLst>
      <p:ext uri="{BB962C8B-B14F-4D97-AF65-F5344CB8AC3E}">
        <p14:creationId xmlns:p14="http://schemas.microsoft.com/office/powerpoint/2010/main" val="232267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z="1000">
                <a:solidFill>
                  <a:prstClr val="black"/>
                </a:solidFill>
              </a:rPr>
              <a:t>© Software University Foundation – </a:t>
            </a:r>
            <a:r>
              <a:rPr lang="en-US" sz="1000" u="sng">
                <a:solidFill>
                  <a:prstClr val="black"/>
                </a:solidFill>
                <a:hlinkClick r:id="rId3"/>
              </a:rPr>
              <a:t>http://softuni.org</a:t>
            </a:r>
            <a:endParaRPr lang="en-US" sz="1000">
              <a:solidFill>
                <a:prstClr val="black"/>
              </a:solidFill>
            </a:endParaRPr>
          </a:p>
          <a:p>
            <a:r>
              <a:rPr lang="en-US" sz="1000">
                <a:solidFill>
                  <a:prstClr val="black"/>
                </a:solidFill>
              </a:rPr>
              <a:t>This work is licensed under the </a:t>
            </a:r>
            <a:r>
              <a:rPr lang="en-US" sz="1000" u="sng" noProof="1">
                <a:solidFill>
                  <a:prstClr val="black"/>
                </a:solidFill>
                <a:hlinkClick r:id="rId4"/>
              </a:rPr>
              <a:t>Creative Commons Attribution-NonCommercial-ShareAlike</a:t>
            </a:r>
            <a:r>
              <a:rPr lang="en-US" sz="1000" noProof="1">
                <a:solidFill>
                  <a:prstClr val="black"/>
                </a:solidFill>
              </a:rPr>
              <a:t> </a:t>
            </a:r>
            <a:r>
              <a:rPr lang="en-US" sz="1000">
                <a:solidFill>
                  <a:prstClr val="black"/>
                </a:solidFill>
              </a:rPr>
              <a:t>license.</a:t>
            </a:r>
            <a:endParaRPr lang="en-US" sz="1000" dirty="0">
              <a:solidFill>
                <a:prstClr val="black"/>
              </a:solidFill>
            </a:endParaRPr>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589384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creativecommons.org/licenses/by-nc-sa/4.0/"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emf"/><Relationship Id="rId16"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smartit.bg/" TargetMode="External"/><Relationship Id="rId3" Type="http://schemas.openxmlformats.org/officeDocument/2006/relationships/hyperlink" Target="https://aeternity.com/" TargetMode="External"/><Relationship Id="rId7" Type="http://schemas.openxmlformats.org/officeDocument/2006/relationships/hyperlink" Target="https://www.liebherr.com/en/deu/start/start-page.html" TargetMode="External"/><Relationship Id="rId12" Type="http://schemas.openxmlformats.org/officeDocument/2006/relationships/image" Target="../media/image32.png"/><Relationship Id="rId2" Type="http://schemas.openxmlformats.org/officeDocument/2006/relationships/image" Target="../media/image1.emf"/><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hyperlink" Target="https://www.sbtech.com/" TargetMode="External"/><Relationship Id="rId5" Type="http://schemas.openxmlformats.org/officeDocument/2006/relationships/hyperlink" Target="codexio.bg" TargetMode="External"/><Relationship Id="rId1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www.telenor.bg/" TargetMode="External"/><Relationship Id="rId14" Type="http://schemas.openxmlformats.org/officeDocument/2006/relationships/image" Target="../media/image3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superhosting.bg/" TargetMode="External"/><Relationship Id="rId3" Type="http://schemas.openxmlformats.org/officeDocument/2006/relationships/hyperlink" Target="http://www.infragistics.com/" TargetMode="External"/><Relationship Id="rId7" Type="http://schemas.openxmlformats.org/officeDocument/2006/relationships/hyperlink" Target="https://www.softwaregroup.com/" TargetMode="External"/><Relationship Id="rId12" Type="http://schemas.openxmlformats.org/officeDocument/2006/relationships/image" Target="../media/image38.png"/><Relationship Id="rId2" Type="http://schemas.openxmlformats.org/officeDocument/2006/relationships/image" Target="../media/image1.emf"/><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hyperlink" Target="https://netpeak.bg/" TargetMode="External"/><Relationship Id="rId5" Type="http://schemas.openxmlformats.org/officeDocument/2006/relationships/hyperlink" Target="https://www.indeavr.com/en" TargetMode="External"/><Relationship Id="rId1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s://www.xs-software.com/" TargetMode="External"/><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oftuni.bg/" TargetMode="External"/><Relationship Id="rId7" Type="http://schemas.openxmlformats.org/officeDocument/2006/relationships/hyperlink" Target="http://www.facebook.com/SoftwareUniversity"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image" Target="../media/image43.png"/><Relationship Id="rId5" Type="http://schemas.openxmlformats.org/officeDocument/2006/relationships/hyperlink" Target="https://www.facebook.com/SoftwareUniversity" TargetMode="External"/><Relationship Id="rId10" Type="http://schemas.openxmlformats.org/officeDocument/2006/relationships/image" Target="../media/image42.png"/><Relationship Id="rId4" Type="http://schemas.openxmlformats.org/officeDocument/2006/relationships/hyperlink" Target="http://softuni.foundation/" TargetMode="External"/><Relationship Id="rId9" Type="http://schemas.openxmlformats.org/officeDocument/2006/relationships/image" Target="../media/image4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B5A345C-2CD0-4932-A998-37B2D20BF028}"/>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33" name="Picture Placeholder 32">
            <a:extLst>
              <a:ext uri="{FF2B5EF4-FFF2-40B4-BE49-F238E27FC236}">
                <a16:creationId xmlns:a16="http://schemas.microsoft.com/office/drawing/2014/main" id="{A04D819A-89E2-4714-8C56-1838BF467EF7}"/>
              </a:ext>
            </a:extLst>
          </p:cNvPr>
          <p:cNvSpPr>
            <a:spLocks noGrp="1"/>
          </p:cNvSpPr>
          <p:nvPr>
            <p:ph type="pic" sz="quarter" idx="10"/>
          </p:nvPr>
        </p:nvSpPr>
        <p:spPr>
          <a:xfrm>
            <a:off x="656629" y="2351427"/>
            <a:ext cx="5439372" cy="2325990"/>
          </a:xfrm>
        </p:spPr>
        <p:txBody>
          <a:bodyPr/>
          <a:lstStyle>
            <a:lvl1pPr marL="0" indent="0" algn="ctr">
              <a:buNone/>
              <a:defRPr>
                <a:solidFill>
                  <a:schemeClr val="bg1"/>
                </a:solidFill>
              </a:defRPr>
            </a:lvl1pPr>
          </a:lstStyle>
          <a:p>
            <a:r>
              <a:rPr lang="en-US"/>
              <a:t>Click icon to add picture</a:t>
            </a:r>
            <a:endParaRPr lang="en-US" dirty="0"/>
          </a:p>
        </p:txBody>
      </p:sp>
      <p:pic>
        <p:nvPicPr>
          <p:cNvPr id="35" name="Picture 34">
            <a:extLst>
              <a:ext uri="{FF2B5EF4-FFF2-40B4-BE49-F238E27FC236}">
                <a16:creationId xmlns:a16="http://schemas.microsoft.com/office/drawing/2014/main" id="{951E7DA9-C5F0-43D9-B013-3BDF9EEF02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8350812" y="2374047"/>
            <a:ext cx="3171055" cy="3431879"/>
          </a:xfrm>
          <a:prstGeom prst="rect">
            <a:avLst/>
          </a:prstGeom>
        </p:spPr>
      </p:pic>
      <p:sp>
        <p:nvSpPr>
          <p:cNvPr id="43" name="Subtitle 5">
            <a:extLst>
              <a:ext uri="{FF2B5EF4-FFF2-40B4-BE49-F238E27FC236}">
                <a16:creationId xmlns:a16="http://schemas.microsoft.com/office/drawing/2014/main" id="{37BDB812-1395-4B02-ABCF-6A331EEE23E5}"/>
              </a:ext>
            </a:extLst>
          </p:cNvPr>
          <p:cNvSpPr>
            <a:spLocks noGrp="1"/>
          </p:cNvSpPr>
          <p:nvPr>
            <p:ph type="subTitle" idx="1" hasCustomPrompt="1"/>
          </p:nvPr>
        </p:nvSpPr>
        <p:spPr>
          <a:xfrm>
            <a:off x="666859" y="1303142"/>
            <a:ext cx="10965303" cy="882654"/>
          </a:xfrm>
        </p:spPr>
        <p:txBody>
          <a:bodyPr>
            <a:normAutofit/>
          </a:bodyPr>
          <a:lstStyle>
            <a:lvl1pPr marL="0" indent="0" algn="ctr">
              <a:buNone/>
              <a:defRPr sz="3598">
                <a:solidFill>
                  <a:schemeClr val="tx1"/>
                </a:solidFill>
              </a:defRPr>
            </a:lvl1pPr>
          </a:lstStyle>
          <a:p>
            <a:r>
              <a:rPr lang="en-GB" dirty="0"/>
              <a:t>Presentation Subtitle</a:t>
            </a:r>
            <a:endParaRPr lang="bg-BG" dirty="0"/>
          </a:p>
          <a:p>
            <a:endParaRPr lang="en-US" dirty="0"/>
          </a:p>
        </p:txBody>
      </p:sp>
      <p:pic>
        <p:nvPicPr>
          <p:cNvPr id="19" name="Picture 18">
            <a:extLst>
              <a:ext uri="{FF2B5EF4-FFF2-40B4-BE49-F238E27FC236}">
                <a16:creationId xmlns:a16="http://schemas.microsoft.com/office/drawing/2014/main" id="{4FAEB7CD-FF73-4344-9FE5-589B30F5AA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813" y="6057655"/>
            <a:ext cx="2106010" cy="525279"/>
          </a:xfrm>
          <a:prstGeom prst="rect">
            <a:avLst/>
          </a:prstGeom>
        </p:spPr>
      </p:pic>
      <p:pic>
        <p:nvPicPr>
          <p:cNvPr id="10" name="Picture 9">
            <a:extLst>
              <a:ext uri="{FF2B5EF4-FFF2-40B4-BE49-F238E27FC236}">
                <a16:creationId xmlns:a16="http://schemas.microsoft.com/office/drawing/2014/main" id="{82DFEC2C-38C6-405B-AD0A-06879C50EF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6630" y="6035664"/>
            <a:ext cx="629579" cy="526503"/>
          </a:xfrm>
          <a:prstGeom prst="rect">
            <a:avLst/>
          </a:prstGeom>
        </p:spPr>
      </p:pic>
      <p:pic>
        <p:nvPicPr>
          <p:cNvPr id="15" name="Picture 14">
            <a:extLst>
              <a:ext uri="{FF2B5EF4-FFF2-40B4-BE49-F238E27FC236}">
                <a16:creationId xmlns:a16="http://schemas.microsoft.com/office/drawing/2014/main" id="{D7483B54-1DD1-4FC4-9FA0-4872F8C409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53142" y="6035664"/>
            <a:ext cx="1187082" cy="526503"/>
          </a:xfrm>
          <a:prstGeom prst="rect">
            <a:avLst/>
          </a:prstGeom>
        </p:spPr>
      </p:pic>
      <p:sp>
        <p:nvSpPr>
          <p:cNvPr id="2" name="Title 1">
            <a:extLst>
              <a:ext uri="{FF2B5EF4-FFF2-40B4-BE49-F238E27FC236}">
                <a16:creationId xmlns:a16="http://schemas.microsoft.com/office/drawing/2014/main" id="{A4DF3AB8-E6E3-4FCE-8A4A-ECD147720A5D}"/>
              </a:ext>
            </a:extLst>
          </p:cNvPr>
          <p:cNvSpPr>
            <a:spLocks noGrp="1"/>
          </p:cNvSpPr>
          <p:nvPr>
            <p:ph type="title" hasCustomPrompt="1"/>
          </p:nvPr>
        </p:nvSpPr>
        <p:spPr>
          <a:xfrm>
            <a:off x="666859" y="254857"/>
            <a:ext cx="10965303" cy="882654"/>
          </a:xfrm>
        </p:spPr>
        <p:txBody>
          <a:bodyPr/>
          <a:lstStyle>
            <a:lvl1pPr algn="ctr">
              <a:defRPr sz="4798"/>
            </a:lvl1pPr>
          </a:lstStyle>
          <a:p>
            <a:r>
              <a:rPr lang="en-US" dirty="0"/>
              <a:t>Presentation Title</a:t>
            </a:r>
          </a:p>
        </p:txBody>
      </p:sp>
      <p:pic>
        <p:nvPicPr>
          <p:cNvPr id="27" name="Picture 4" title="CC-BY-NC-SA License">
            <a:hlinkClick r:id="rId7" tooltip="This work is licensed under the &quot;Creative Commons Attribution-NonCommercial-ShareAlike 4.0 International&quot; license"/>
            <a:extLst>
              <a:ext uri="{FF2B5EF4-FFF2-40B4-BE49-F238E27FC236}">
                <a16:creationId xmlns:a16="http://schemas.microsoft.com/office/drawing/2014/main" id="{7CB336FF-A768-4CE1-B1CE-FC103B348EA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51416" y="6080062"/>
            <a:ext cx="1437271" cy="502868"/>
          </a:xfrm>
          <a:prstGeom prst="roundRect">
            <a:avLst>
              <a:gd name="adj" fmla="val 3940"/>
            </a:avLst>
          </a:prstGeom>
          <a:solidFill>
            <a:srgbClr val="231F20">
              <a:alpha val="50000"/>
            </a:srgbClr>
          </a:solidFill>
          <a:ln>
            <a:solidFill>
              <a:schemeClr val="accent1">
                <a:lumMod val="75000"/>
                <a:alpha val="50000"/>
              </a:schemeClr>
            </a:solidFill>
          </a:ln>
          <a:extLst/>
        </p:spPr>
      </p:pic>
      <p:sp>
        <p:nvSpPr>
          <p:cNvPr id="30" name="Text Placeholder 13">
            <a:extLst>
              <a:ext uri="{FF2B5EF4-FFF2-40B4-BE49-F238E27FC236}">
                <a16:creationId xmlns:a16="http://schemas.microsoft.com/office/drawing/2014/main" id="{2EA92DCA-4DB5-4D03-ACD3-A6A296592D0C}"/>
              </a:ext>
            </a:extLst>
          </p:cNvPr>
          <p:cNvSpPr>
            <a:spLocks noGrp="1"/>
          </p:cNvSpPr>
          <p:nvPr>
            <p:ph type="body" sz="quarter" idx="17" hasCustomPrompt="1"/>
          </p:nvPr>
        </p:nvSpPr>
        <p:spPr bwMode="auto">
          <a:xfrm>
            <a:off x="8643853" y="5916124"/>
            <a:ext cx="2951518" cy="382788"/>
          </a:xfrm>
          <a:prstGeom prst="rect">
            <a:avLst/>
          </a:prstGeom>
          <a:noFill/>
          <a:effectLst/>
        </p:spPr>
        <p:txBody>
          <a:bodyPr wrap="square" lIns="36000" tIns="36000" rIns="36000" bIns="36000" rtlCol="0" anchor="ctr" anchorCtr="0">
            <a:spAutoFit/>
          </a:bodyPr>
          <a:lstStyle>
            <a:lvl1pPr marL="0" indent="0" algn="r" rtl="0" fontAlgn="base">
              <a:spcBef>
                <a:spcPct val="0"/>
              </a:spcBef>
              <a:spcAft>
                <a:spcPct val="0"/>
              </a:spcAft>
              <a:buNone/>
              <a:defRPr lang="en-US" sz="1998" b="1" kern="1200" dirty="0" smtClean="0">
                <a:solidFill>
                  <a:schemeClr val="tx1">
                    <a:lumMod val="75000"/>
                  </a:schemeClr>
                </a:solidFill>
                <a:effectLst/>
                <a:latin typeface="+mn-lt"/>
                <a:ea typeface="+mn-ea"/>
                <a:cs typeface="+mn-cs"/>
              </a:defRPr>
            </a:lvl1pPr>
          </a:lstStyle>
          <a:p>
            <a:pPr lvl="0"/>
            <a:r>
              <a:rPr lang="en-US" dirty="0"/>
              <a:t>Company Name</a:t>
            </a:r>
          </a:p>
        </p:txBody>
      </p:sp>
      <p:sp>
        <p:nvSpPr>
          <p:cNvPr id="31" name="Text Placeholder 13">
            <a:extLst>
              <a:ext uri="{FF2B5EF4-FFF2-40B4-BE49-F238E27FC236}">
                <a16:creationId xmlns:a16="http://schemas.microsoft.com/office/drawing/2014/main" id="{3E6B87B7-9D33-4EBB-BD4F-C0436BA3FD72}"/>
              </a:ext>
            </a:extLst>
          </p:cNvPr>
          <p:cNvSpPr>
            <a:spLocks noGrp="1"/>
          </p:cNvSpPr>
          <p:nvPr>
            <p:ph type="body" sz="quarter" idx="18" hasCustomPrompt="1"/>
          </p:nvPr>
        </p:nvSpPr>
        <p:spPr bwMode="auto">
          <a:xfrm>
            <a:off x="8643853" y="6340279"/>
            <a:ext cx="2951518" cy="351754"/>
          </a:xfrm>
          <a:prstGeom prst="rect">
            <a:avLst/>
          </a:prstGeom>
          <a:noFill/>
          <a:effectLst/>
        </p:spPr>
        <p:txBody>
          <a:bodyPr wrap="square" lIns="36000" tIns="36000" rIns="36000" bIns="36000" rtlCol="0" anchor="ctr" anchorCtr="0">
            <a:spAutoFit/>
          </a:bodyPr>
          <a:lstStyle>
            <a:lvl1pPr marL="0" indent="0" algn="r" rtl="0" fontAlgn="base">
              <a:spcBef>
                <a:spcPct val="0"/>
              </a:spcBef>
              <a:spcAft>
                <a:spcPct val="0"/>
              </a:spcAft>
              <a:buNone/>
              <a:defRPr lang="en-US" sz="1798" b="1" kern="1200" dirty="0" smtClean="0">
                <a:solidFill>
                  <a:schemeClr val="tx1">
                    <a:lumMod val="75000"/>
                  </a:schemeClr>
                </a:solidFill>
                <a:effectLst/>
                <a:latin typeface="+mn-lt"/>
                <a:ea typeface="+mn-ea"/>
                <a:cs typeface="+mn-cs"/>
              </a:defRPr>
            </a:lvl1pPr>
          </a:lstStyle>
          <a:p>
            <a:pPr lvl="0"/>
            <a:r>
              <a:rPr lang="en-US" dirty="0"/>
              <a:t>Company Web Site</a:t>
            </a:r>
          </a:p>
        </p:txBody>
      </p:sp>
      <p:sp>
        <p:nvSpPr>
          <p:cNvPr id="36" name="Text Placeholder 13">
            <a:extLst>
              <a:ext uri="{FF2B5EF4-FFF2-40B4-BE49-F238E27FC236}">
                <a16:creationId xmlns:a16="http://schemas.microsoft.com/office/drawing/2014/main" id="{3B21F47B-DE1F-442D-A2B7-6866F8786704}"/>
              </a:ext>
            </a:extLst>
          </p:cNvPr>
          <p:cNvSpPr>
            <a:spLocks noGrp="1"/>
          </p:cNvSpPr>
          <p:nvPr>
            <p:ph type="body" sz="quarter" idx="19" hasCustomPrompt="1"/>
          </p:nvPr>
        </p:nvSpPr>
        <p:spPr bwMode="auto">
          <a:xfrm>
            <a:off x="671147" y="4876800"/>
            <a:ext cx="2951518" cy="506796"/>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798" b="1" kern="1200" dirty="0" smtClean="0">
                <a:solidFill>
                  <a:schemeClr val="tx1"/>
                </a:solidFill>
                <a:effectLst/>
                <a:latin typeface="+mn-lt"/>
                <a:ea typeface="+mn-ea"/>
                <a:cs typeface="+mn-cs"/>
              </a:defRPr>
            </a:lvl1pPr>
          </a:lstStyle>
          <a:p>
            <a:pPr lvl="0"/>
            <a:r>
              <a:rPr lang="en-US" dirty="0"/>
              <a:t>Author Name</a:t>
            </a:r>
          </a:p>
        </p:txBody>
      </p:sp>
      <p:sp>
        <p:nvSpPr>
          <p:cNvPr id="40" name="Text Placeholder 13">
            <a:extLst>
              <a:ext uri="{FF2B5EF4-FFF2-40B4-BE49-F238E27FC236}">
                <a16:creationId xmlns:a16="http://schemas.microsoft.com/office/drawing/2014/main" id="{CD940256-851E-46C8-8BFB-A5ECA6C7DA07}"/>
              </a:ext>
            </a:extLst>
          </p:cNvPr>
          <p:cNvSpPr>
            <a:spLocks noGrp="1"/>
          </p:cNvSpPr>
          <p:nvPr>
            <p:ph type="body" sz="quarter" idx="20" hasCustomPrompt="1"/>
          </p:nvPr>
        </p:nvSpPr>
        <p:spPr bwMode="auto">
          <a:xfrm>
            <a:off x="671147" y="5368740"/>
            <a:ext cx="2951518" cy="444793"/>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98" b="1" kern="1200" dirty="0" smtClean="0">
                <a:solidFill>
                  <a:schemeClr val="tx1"/>
                </a:solidFill>
                <a:effectLst/>
                <a:latin typeface="+mn-lt"/>
                <a:ea typeface="+mn-ea"/>
                <a:cs typeface="+mn-cs"/>
              </a:defRPr>
            </a:lvl1pPr>
          </a:lstStyle>
          <a:p>
            <a:pPr lvl="0"/>
            <a:r>
              <a:rPr lang="en-US" dirty="0"/>
              <a:t>Position</a:t>
            </a:r>
          </a:p>
        </p:txBody>
      </p:sp>
      <p:sp>
        <p:nvSpPr>
          <p:cNvPr id="16" name="Rectangle 15">
            <a:extLst>
              <a:ext uri="{FF2B5EF4-FFF2-40B4-BE49-F238E27FC236}">
                <a16:creationId xmlns:a16="http://schemas.microsoft.com/office/drawing/2014/main" id="{6854D183-0374-4B3E-B2CE-32F308A81591}"/>
              </a:ext>
            </a:extLst>
          </p:cNvPr>
          <p:cNvSpPr/>
          <p:nvPr/>
        </p:nvSpPr>
        <p:spPr>
          <a:xfrm>
            <a:off x="-1589" y="6702676"/>
            <a:ext cx="12195176" cy="217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18" name="Rectangle 17">
            <a:extLst>
              <a:ext uri="{FF2B5EF4-FFF2-40B4-BE49-F238E27FC236}">
                <a16:creationId xmlns:a16="http://schemas.microsoft.com/office/drawing/2014/main" id="{34E5CD64-8E62-478C-BD07-29B0AE8E261B}"/>
              </a:ext>
            </a:extLst>
          </p:cNvPr>
          <p:cNvSpPr/>
          <p:nvPr userDrawn="1"/>
        </p:nvSpPr>
        <p:spPr>
          <a:xfrm>
            <a:off x="-1588" y="6702676"/>
            <a:ext cx="12192000" cy="217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97017929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609A8D-9063-4A88-A094-81A65D7DF417}"/>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17" name="Rectangle 16">
            <a:extLst>
              <a:ext uri="{FF2B5EF4-FFF2-40B4-BE49-F238E27FC236}">
                <a16:creationId xmlns:a16="http://schemas.microsoft.com/office/drawing/2014/main" id="{4880F1A8-532C-4443-BDB9-44438A972E15}"/>
              </a:ext>
            </a:extLst>
          </p:cNvPr>
          <p:cNvSpPr/>
          <p:nvPr/>
        </p:nvSpPr>
        <p:spPr>
          <a:xfrm>
            <a:off x="-3176" y="0"/>
            <a:ext cx="12195176"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5" name="Picture Placeholder 2"/>
          <p:cNvSpPr>
            <a:spLocks noGrp="1"/>
          </p:cNvSpPr>
          <p:nvPr>
            <p:ph type="pic" idx="1" hasCustomPrompt="1"/>
          </p:nvPr>
        </p:nvSpPr>
        <p:spPr>
          <a:xfrm>
            <a:off x="190405" y="1355077"/>
            <a:ext cx="3889373" cy="5366405"/>
          </a:xfrm>
          <a:prstGeom prst="rect">
            <a:avLst/>
          </a:prstGeom>
          <a:solidFill>
            <a:schemeClr val="bg2">
              <a:lumMod val="90000"/>
            </a:schemeClr>
          </a:solidFill>
        </p:spPr>
        <p:txBody>
          <a:bodyPr anchor="ctr"/>
          <a:lstStyle>
            <a:lvl1pPr marL="0" indent="0" algn="ctr">
              <a:buNone/>
              <a:defRPr sz="2131" baseline="0">
                <a:solidFill>
                  <a:schemeClr val="tx1"/>
                </a:solidFill>
                <a:latin typeface="+mn-lt"/>
                <a:cs typeface="Arial" pitchFamily="34" charset="0"/>
              </a:defRPr>
            </a:lvl1pPr>
            <a:lvl2pPr marL="609219" indent="0">
              <a:buNone/>
              <a:defRPr sz="3731"/>
            </a:lvl2pPr>
            <a:lvl3pPr marL="1218438" indent="0">
              <a:buNone/>
              <a:defRPr sz="3198"/>
            </a:lvl3pPr>
            <a:lvl4pPr marL="1827657" indent="0">
              <a:buNone/>
              <a:defRPr sz="2665"/>
            </a:lvl4pPr>
            <a:lvl5pPr marL="2436876" indent="0">
              <a:buNone/>
              <a:defRPr sz="2665"/>
            </a:lvl5pPr>
            <a:lvl6pPr marL="3046096" indent="0">
              <a:buNone/>
              <a:defRPr sz="2665"/>
            </a:lvl6pPr>
            <a:lvl7pPr marL="3655315" indent="0">
              <a:buNone/>
              <a:defRPr sz="2665"/>
            </a:lvl7pPr>
            <a:lvl8pPr marL="4264533" indent="0">
              <a:buNone/>
              <a:defRPr sz="2665"/>
            </a:lvl8pPr>
            <a:lvl9pPr marL="4873752" indent="0">
              <a:buNone/>
              <a:defRPr sz="2665"/>
            </a:lvl9pPr>
          </a:lstStyle>
          <a:p>
            <a:r>
              <a:rPr lang="en-US" altLang="ko-KR" dirty="0"/>
              <a:t>Your Picture Here</a:t>
            </a:r>
            <a:endParaRPr lang="ko-KR" altLang="en-US" dirty="0"/>
          </a:p>
        </p:txBody>
      </p:sp>
      <p:sp>
        <p:nvSpPr>
          <p:cNvPr id="2" name="Rectangle 1"/>
          <p:cNvSpPr/>
          <p:nvPr/>
        </p:nvSpPr>
        <p:spPr>
          <a:xfrm>
            <a:off x="4079775" y="1355073"/>
            <a:ext cx="48001" cy="55029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3" name="Rectangle 2"/>
          <p:cNvSpPr/>
          <p:nvPr/>
        </p:nvSpPr>
        <p:spPr>
          <a:xfrm>
            <a:off x="4127777" y="1748999"/>
            <a:ext cx="240001" cy="3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10" name="Rectangle 9">
            <a:extLst>
              <a:ext uri="{FF2B5EF4-FFF2-40B4-BE49-F238E27FC236}">
                <a16:creationId xmlns:a16="http://schemas.microsoft.com/office/drawing/2014/main" id="{E9B994EC-35A8-4A11-98CB-25DC28852F94}"/>
              </a:ext>
            </a:extLst>
          </p:cNvPr>
          <p:cNvSpPr/>
          <p:nvPr/>
        </p:nvSpPr>
        <p:spPr>
          <a:xfrm>
            <a:off x="2" y="6721482"/>
            <a:ext cx="12192000" cy="1365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14" name="Text Placeholder 13">
            <a:extLst>
              <a:ext uri="{FF2B5EF4-FFF2-40B4-BE49-F238E27FC236}">
                <a16:creationId xmlns:a16="http://schemas.microsoft.com/office/drawing/2014/main" id="{A2ABE920-240F-4CF6-AD45-23ED489FAD6E}"/>
              </a:ext>
            </a:extLst>
          </p:cNvPr>
          <p:cNvSpPr>
            <a:spLocks noGrp="1"/>
          </p:cNvSpPr>
          <p:nvPr>
            <p:ph type="body" sz="quarter" idx="13"/>
          </p:nvPr>
        </p:nvSpPr>
        <p:spPr>
          <a:xfrm>
            <a:off x="4795936" y="1353867"/>
            <a:ext cx="7199299" cy="5027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2FF342A0-26CC-4ADA-AB90-FC4810F88E91}"/>
              </a:ext>
            </a:extLst>
          </p:cNvPr>
          <p:cNvSpPr>
            <a:spLocks noGrp="1"/>
          </p:cNvSpPr>
          <p:nvPr>
            <p:ph type="title" hasCustomPrompt="1"/>
          </p:nvPr>
        </p:nvSpPr>
        <p:spPr/>
        <p:txBody>
          <a:bodyPr/>
          <a:lstStyle>
            <a:lvl1pPr>
              <a:defRPr>
                <a:solidFill>
                  <a:schemeClr val="bg2"/>
                </a:solidFill>
              </a:defRPr>
            </a:lvl1pPr>
          </a:lstStyle>
          <a:p>
            <a:r>
              <a:rPr lang="en-US" dirty="0"/>
              <a:t>Slide Title</a:t>
            </a:r>
          </a:p>
        </p:txBody>
      </p:sp>
      <p:sp>
        <p:nvSpPr>
          <p:cNvPr id="8" name="Date Placeholder 7">
            <a:extLst>
              <a:ext uri="{FF2B5EF4-FFF2-40B4-BE49-F238E27FC236}">
                <a16:creationId xmlns:a16="http://schemas.microsoft.com/office/drawing/2014/main" id="{A66184F8-77F5-4000-AA69-383B07AEEF0D}"/>
              </a:ext>
            </a:extLst>
          </p:cNvPr>
          <p:cNvSpPr>
            <a:spLocks noGrp="1"/>
          </p:cNvSpPr>
          <p:nvPr>
            <p:ph type="dt" sz="half" idx="14"/>
          </p:nvPr>
        </p:nvSpPr>
        <p:spPr/>
        <p:txBody>
          <a:bodyPr/>
          <a:lstStyle/>
          <a:p>
            <a:fld id="{055373AC-9AA7-423B-BA00-BA1C74164DBD}" type="datetime1">
              <a:rPr lang="en-US" smtClean="0"/>
              <a:pPr/>
              <a:t>11/14/2018</a:t>
            </a:fld>
            <a:endParaRPr lang="en-US" dirty="0"/>
          </a:p>
        </p:txBody>
      </p:sp>
      <p:sp>
        <p:nvSpPr>
          <p:cNvPr id="9" name="Footer Placeholder 8">
            <a:extLst>
              <a:ext uri="{FF2B5EF4-FFF2-40B4-BE49-F238E27FC236}">
                <a16:creationId xmlns:a16="http://schemas.microsoft.com/office/drawing/2014/main" id="{9CAD63B7-3B55-42B3-B63C-7488630C399B}"/>
              </a:ext>
            </a:extLst>
          </p:cNvPr>
          <p:cNvSpPr>
            <a:spLocks noGrp="1"/>
          </p:cNvSpPr>
          <p:nvPr>
            <p:ph type="ftr" sz="quarter" idx="15"/>
          </p:nvPr>
        </p:nvSpPr>
        <p:spPr/>
        <p:txBody>
          <a:bodyPr/>
          <a:lstStyle/>
          <a:p>
            <a:endParaRPr lang="en-US" dirty="0"/>
          </a:p>
        </p:txBody>
      </p:sp>
      <p:sp>
        <p:nvSpPr>
          <p:cNvPr id="15" name="Slide Number Placeholder 14">
            <a:extLst>
              <a:ext uri="{FF2B5EF4-FFF2-40B4-BE49-F238E27FC236}">
                <a16:creationId xmlns:a16="http://schemas.microsoft.com/office/drawing/2014/main" id="{97A1733E-05EA-4892-9222-96356ACBDF86}"/>
              </a:ext>
            </a:extLst>
          </p:cNvPr>
          <p:cNvSpPr>
            <a:spLocks noGrp="1"/>
          </p:cNvSpPr>
          <p:nvPr>
            <p:ph type="sldNum" sz="quarter" idx="16"/>
          </p:nvPr>
        </p:nvSpPr>
        <p:spPr/>
        <p:txBody>
          <a:bodyPr/>
          <a:lstStyle/>
          <a:p>
            <a:fld id="{C014DD1E-5D91-48A3-AD6D-45FBA980D106}" type="slidenum">
              <a:rPr lang="en-US" smtClean="0"/>
              <a:pPr/>
              <a:t>‹#›</a:t>
            </a:fld>
            <a:endParaRPr lang="en-US" dirty="0"/>
          </a:p>
        </p:txBody>
      </p:sp>
      <p:pic>
        <p:nvPicPr>
          <p:cNvPr id="16" name="Picture 15">
            <a:extLst>
              <a:ext uri="{FF2B5EF4-FFF2-40B4-BE49-F238E27FC236}">
                <a16:creationId xmlns:a16="http://schemas.microsoft.com/office/drawing/2014/main" id="{2FE050E4-DC54-4CF4-A8D3-DC8B8DA04E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854" y="232973"/>
            <a:ext cx="2126081" cy="530284"/>
          </a:xfrm>
          <a:prstGeom prst="rect">
            <a:avLst/>
          </a:prstGeom>
        </p:spPr>
      </p:pic>
      <p:sp>
        <p:nvSpPr>
          <p:cNvPr id="18" name="Rectangle 17">
            <a:extLst>
              <a:ext uri="{FF2B5EF4-FFF2-40B4-BE49-F238E27FC236}">
                <a16:creationId xmlns:a16="http://schemas.microsoft.com/office/drawing/2014/main" id="{B2B94D3F-5DC8-4398-914C-4833ABE4CC19}"/>
              </a:ext>
            </a:extLst>
          </p:cNvPr>
          <p:cNvSpPr/>
          <p:nvPr userDrawn="1"/>
        </p:nvSpPr>
        <p:spPr>
          <a:xfrm>
            <a:off x="-3176" y="0"/>
            <a:ext cx="12195176"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1" hangingPunct="1">
              <a:lnSpc>
                <a:spcPct val="100000"/>
              </a:lnSpc>
              <a:spcBef>
                <a:spcPts val="0"/>
              </a:spcBef>
              <a:spcAft>
                <a:spcPts val="0"/>
              </a:spcAft>
              <a:buClrTx/>
              <a:buSzTx/>
              <a:buFontTx/>
              <a:buNone/>
              <a:tabLst/>
              <a:defRPr/>
            </a:pPr>
            <a:endParaRPr kumimoji="0" lang="ko-KR" altLang="en-US" sz="2399"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77401940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estions Slide">
    <p:bg>
      <p:bgPr>
        <a:solidFill>
          <a:schemeClr val="bg2"/>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21D9C95-5FF6-4F7E-AC00-ED6F3DD385F0}"/>
              </a:ext>
            </a:extLst>
          </p:cNvPr>
          <p:cNvPicPr>
            <a:picLocks noChangeAspect="1"/>
          </p:cNvPicPr>
          <p:nvPr userDrawn="1"/>
        </p:nvPicPr>
        <p:blipFill rotWithShape="1">
          <a:blip r:embed="rId2"/>
          <a:srcRect b="1672"/>
          <a:stretch/>
        </p:blipFill>
        <p:spPr>
          <a:xfrm>
            <a:off x="-3177" y="5788"/>
            <a:ext cx="12195176" cy="6852212"/>
          </a:xfrm>
          <a:prstGeom prst="rect">
            <a:avLst/>
          </a:prstGeom>
        </p:spPr>
      </p:pic>
      <p:pic>
        <p:nvPicPr>
          <p:cNvPr id="56" name="Picture 55">
            <a:extLst>
              <a:ext uri="{FF2B5EF4-FFF2-40B4-BE49-F238E27FC236}">
                <a16:creationId xmlns:a16="http://schemas.microsoft.com/office/drawing/2014/main" id="{DEAD13D1-8921-41EB-9EDF-DA3F5121F449}"/>
              </a:ext>
            </a:extLst>
          </p:cNvPr>
          <p:cNvPicPr>
            <a:picLocks noChangeAspect="1"/>
          </p:cNvPicPr>
          <p:nvPr/>
        </p:nvPicPr>
        <p:blipFill rotWithShape="1">
          <a:blip r:embed="rId2"/>
          <a:srcRect b="1672"/>
          <a:stretch/>
        </p:blipFill>
        <p:spPr>
          <a:xfrm>
            <a:off x="-3177" y="5788"/>
            <a:ext cx="12195176" cy="6852212"/>
          </a:xfrm>
          <a:prstGeom prst="rect">
            <a:avLst/>
          </a:prstGeom>
        </p:spPr>
      </p:pic>
      <p:sp>
        <p:nvSpPr>
          <p:cNvPr id="19" name="Rectangle 18">
            <a:extLst>
              <a:ext uri="{FF2B5EF4-FFF2-40B4-BE49-F238E27FC236}">
                <a16:creationId xmlns:a16="http://schemas.microsoft.com/office/drawing/2014/main" id="{7CFDBB16-985C-4CC7-B6DB-B81B36037922}"/>
              </a:ext>
            </a:extLst>
          </p:cNvPr>
          <p:cNvSpPr/>
          <p:nvPr/>
        </p:nvSpPr>
        <p:spPr>
          <a:xfrm>
            <a:off x="-1051301" y="703244"/>
            <a:ext cx="8406073" cy="1033303"/>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marL="0" marR="0" lvl="0" indent="0" algn="ctr" defTabSz="913852" rtl="0" eaLnBrk="0" fontAlgn="auto" latinLnBrk="1" hangingPunct="0">
              <a:lnSpc>
                <a:spcPct val="100000"/>
              </a:lnSpc>
              <a:spcBef>
                <a:spcPts val="0"/>
              </a:spcBef>
              <a:spcAft>
                <a:spcPts val="0"/>
              </a:spcAft>
              <a:buClr>
                <a:srgbClr val="67748E">
                  <a:lumMod val="40000"/>
                  <a:lumOff val="60000"/>
                </a:srgbClr>
              </a:buClr>
              <a:buSzPct val="70000"/>
              <a:buFont typeface="Wingdings 2" pitchFamily="18" charset="2"/>
              <a:buNone/>
              <a:tabLst/>
              <a:defRPr/>
            </a:pPr>
            <a:r>
              <a:rPr kumimoji="0" lang="en-US" sz="8797" b="1" i="0" u="none" strike="noStrike" kern="1200" cap="none" spc="0" normalizeH="0" baseline="0" noProof="0" dirty="0">
                <a:ln>
                  <a:noFill/>
                </a:ln>
                <a:solidFill>
                  <a:srgbClr val="234465"/>
                </a:solidFill>
                <a:effectLst/>
                <a:uLnTx/>
                <a:uFillTx/>
                <a:latin typeface="Calibri" panose="020F0502020204030204"/>
                <a:ea typeface="+mn-ea"/>
                <a:cs typeface="+mn-cs"/>
              </a:rPr>
              <a:t>Questions?</a:t>
            </a:r>
            <a:endParaRPr kumimoji="0" lang="en-US" sz="8797" b="1" i="0" u="none" strike="noStrike" kern="1200" cap="none" spc="150" normalizeH="0" baseline="0" noProof="0" dirty="0">
              <a:ln w="11430"/>
              <a:solidFill>
                <a:srgbClr val="234465"/>
              </a:solidFill>
              <a:effectLst>
                <a:outerShdw blurRad="25400" algn="tl" rotWithShape="0">
                  <a:srgbClr val="000000">
                    <a:alpha val="43000"/>
                  </a:srgbClr>
                </a:outerShdw>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247CFF3C-C4FA-493D-8505-DF469F4D3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87" y="2222932"/>
            <a:ext cx="3575905" cy="4148680"/>
          </a:xfrm>
          <a:prstGeom prst="rect">
            <a:avLst/>
          </a:prstGeom>
        </p:spPr>
      </p:pic>
      <p:pic>
        <p:nvPicPr>
          <p:cNvPr id="42" name="Picture 41">
            <a:extLst>
              <a:ext uri="{FF2B5EF4-FFF2-40B4-BE49-F238E27FC236}">
                <a16:creationId xmlns:a16="http://schemas.microsoft.com/office/drawing/2014/main" id="{320846EB-6FC8-4F9D-97D0-A1A8E9CEE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452" y="314259"/>
            <a:ext cx="2126081" cy="530284"/>
          </a:xfrm>
          <a:prstGeom prst="rect">
            <a:avLst/>
          </a:prstGeom>
        </p:spPr>
      </p:pic>
      <p:sp>
        <p:nvSpPr>
          <p:cNvPr id="2" name="Date Placeholder 1">
            <a:extLst>
              <a:ext uri="{FF2B5EF4-FFF2-40B4-BE49-F238E27FC236}">
                <a16:creationId xmlns:a16="http://schemas.microsoft.com/office/drawing/2014/main" id="{839983C1-41F3-4B45-9E6B-F2615F743C0A}"/>
              </a:ext>
            </a:extLst>
          </p:cNvPr>
          <p:cNvSpPr>
            <a:spLocks noGrp="1"/>
          </p:cNvSpPr>
          <p:nvPr>
            <p:ph type="dt" sz="half" idx="10"/>
          </p:nvPr>
        </p:nvSpPr>
        <p:spPr/>
        <p:txBody>
          <a:bodyPr/>
          <a:lstStyle/>
          <a:p>
            <a:fld id="{055373AC-9AA7-423B-BA00-BA1C74164DBD}" type="datetime1">
              <a:rPr lang="en-US" smtClean="0"/>
              <a:pPr/>
              <a:t>11/14/2018</a:t>
            </a:fld>
            <a:endParaRPr lang="en-US" dirty="0"/>
          </a:p>
        </p:txBody>
      </p:sp>
      <p:sp>
        <p:nvSpPr>
          <p:cNvPr id="6" name="Footer Placeholder 5">
            <a:extLst>
              <a:ext uri="{FF2B5EF4-FFF2-40B4-BE49-F238E27FC236}">
                <a16:creationId xmlns:a16="http://schemas.microsoft.com/office/drawing/2014/main" id="{A32622C9-3C7D-445D-83B2-28583716E2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4DAB2-278F-4812-9F5E-FB63D8068383}"/>
              </a:ext>
            </a:extLst>
          </p:cNvPr>
          <p:cNvSpPr>
            <a:spLocks noGrp="1"/>
          </p:cNvSpPr>
          <p:nvPr>
            <p:ph type="sldNum" sz="quarter" idx="12"/>
          </p:nvPr>
        </p:nvSpPr>
        <p:spPr/>
        <p:txBody>
          <a:bodyPr/>
          <a:lstStyle/>
          <a:p>
            <a:fld id="{C014DD1E-5D91-48A3-AD6D-45FBA980D106}" type="slidenum">
              <a:rPr lang="en-US" smtClean="0"/>
              <a:pPr/>
              <a:t>‹#›</a:t>
            </a:fld>
            <a:endParaRPr lang="en-US" dirty="0"/>
          </a:p>
        </p:txBody>
      </p:sp>
      <p:pic>
        <p:nvPicPr>
          <p:cNvPr id="18" name="Picture 17">
            <a:extLst>
              <a:ext uri="{FF2B5EF4-FFF2-40B4-BE49-F238E27FC236}">
                <a16:creationId xmlns:a16="http://schemas.microsoft.com/office/drawing/2014/main" id="{A0675455-B7FA-4569-A5FD-A3B0F20B2A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0857" y="1702473"/>
            <a:ext cx="1198901" cy="1198901"/>
          </a:xfrm>
          <a:prstGeom prst="rect">
            <a:avLst/>
          </a:prstGeom>
        </p:spPr>
      </p:pic>
      <p:pic>
        <p:nvPicPr>
          <p:cNvPr id="20" name="Picture 19">
            <a:extLst>
              <a:ext uri="{FF2B5EF4-FFF2-40B4-BE49-F238E27FC236}">
                <a16:creationId xmlns:a16="http://schemas.microsoft.com/office/drawing/2014/main" id="{827D15FD-4C66-4B85-98E6-7826AA8F61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9116" y="3776293"/>
            <a:ext cx="1166400" cy="1402229"/>
          </a:xfrm>
          <a:prstGeom prst="rect">
            <a:avLst/>
          </a:prstGeom>
        </p:spPr>
      </p:pic>
      <p:pic>
        <p:nvPicPr>
          <p:cNvPr id="21" name="Picture 20">
            <a:extLst>
              <a:ext uri="{FF2B5EF4-FFF2-40B4-BE49-F238E27FC236}">
                <a16:creationId xmlns:a16="http://schemas.microsoft.com/office/drawing/2014/main" id="{EA755AAE-BA08-481C-9224-0061170EE4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000" y="3776293"/>
            <a:ext cx="1166400" cy="1389257"/>
          </a:xfrm>
          <a:prstGeom prst="rect">
            <a:avLst/>
          </a:prstGeom>
        </p:spPr>
      </p:pic>
      <p:pic>
        <p:nvPicPr>
          <p:cNvPr id="22" name="Picture 21">
            <a:extLst>
              <a:ext uri="{FF2B5EF4-FFF2-40B4-BE49-F238E27FC236}">
                <a16:creationId xmlns:a16="http://schemas.microsoft.com/office/drawing/2014/main" id="{0A83D66F-855B-463B-920B-BF239B01A2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000" y="3775663"/>
            <a:ext cx="1166400" cy="1567139"/>
          </a:xfrm>
          <a:prstGeom prst="rect">
            <a:avLst/>
          </a:prstGeom>
        </p:spPr>
      </p:pic>
      <p:pic>
        <p:nvPicPr>
          <p:cNvPr id="23" name="Picture 22">
            <a:extLst>
              <a:ext uri="{FF2B5EF4-FFF2-40B4-BE49-F238E27FC236}">
                <a16:creationId xmlns:a16="http://schemas.microsoft.com/office/drawing/2014/main" id="{6643F71A-2013-433A-8322-FBAAED3162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8000" y="3769759"/>
            <a:ext cx="1166400" cy="1350756"/>
          </a:xfrm>
          <a:prstGeom prst="rect">
            <a:avLst/>
          </a:prstGeom>
        </p:spPr>
      </p:pic>
      <p:pic>
        <p:nvPicPr>
          <p:cNvPr id="24" name="Picture 23">
            <a:extLst>
              <a:ext uri="{FF2B5EF4-FFF2-40B4-BE49-F238E27FC236}">
                <a16:creationId xmlns:a16="http://schemas.microsoft.com/office/drawing/2014/main" id="{B0812936-74B6-4265-8C08-AEDC8C7987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48000" y="3776293"/>
            <a:ext cx="1166400" cy="1433701"/>
          </a:xfrm>
          <a:prstGeom prst="rect">
            <a:avLst/>
          </a:prstGeom>
        </p:spPr>
      </p:pic>
      <p:pic>
        <p:nvPicPr>
          <p:cNvPr id="25" name="Picture 24">
            <a:extLst>
              <a:ext uri="{FF2B5EF4-FFF2-40B4-BE49-F238E27FC236}">
                <a16:creationId xmlns:a16="http://schemas.microsoft.com/office/drawing/2014/main" id="{C74C190C-5856-41B9-8819-AE8DE0E1098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86303" y="3776295"/>
            <a:ext cx="1164654" cy="1440000"/>
          </a:xfrm>
          <a:prstGeom prst="rect">
            <a:avLst/>
          </a:prstGeom>
        </p:spPr>
      </p:pic>
      <p:cxnSp>
        <p:nvCxnSpPr>
          <p:cNvPr id="27" name="Straight Connector 26">
            <a:extLst>
              <a:ext uri="{FF2B5EF4-FFF2-40B4-BE49-F238E27FC236}">
                <a16:creationId xmlns:a16="http://schemas.microsoft.com/office/drawing/2014/main" id="{5F62FB7C-BD6E-4383-98C1-2CF30F34CAFD}"/>
              </a:ext>
            </a:extLst>
          </p:cNvPr>
          <p:cNvCxnSpPr>
            <a:cxnSpLocks/>
          </p:cNvCxnSpPr>
          <p:nvPr/>
        </p:nvCxnSpPr>
        <p:spPr>
          <a:xfrm>
            <a:off x="3969414" y="3335565"/>
            <a:ext cx="716178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4E5982E-3110-47E1-A5BB-91B7BECC3093}"/>
              </a:ext>
            </a:extLst>
          </p:cNvPr>
          <p:cNvCxnSpPr/>
          <p:nvPr/>
        </p:nvCxnSpPr>
        <p:spPr>
          <a:xfrm>
            <a:off x="3969414" y="333556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BFE2F3-0845-4E5B-9375-E9D4027DD675}"/>
              </a:ext>
            </a:extLst>
          </p:cNvPr>
          <p:cNvCxnSpPr/>
          <p:nvPr/>
        </p:nvCxnSpPr>
        <p:spPr>
          <a:xfrm>
            <a:off x="5364000" y="333556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3DDBF37-0764-47AA-94E3-9A44F3ED8FB5}"/>
              </a:ext>
            </a:extLst>
          </p:cNvPr>
          <p:cNvCxnSpPr/>
          <p:nvPr/>
        </p:nvCxnSpPr>
        <p:spPr>
          <a:xfrm>
            <a:off x="6811200" y="332921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9ABE09-E33C-46B7-A80D-7BF4A6956211}"/>
              </a:ext>
            </a:extLst>
          </p:cNvPr>
          <p:cNvCxnSpPr/>
          <p:nvPr/>
        </p:nvCxnSpPr>
        <p:spPr>
          <a:xfrm>
            <a:off x="8251200" y="332921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91D320-3732-40B8-864D-142D0A277ED1}"/>
              </a:ext>
            </a:extLst>
          </p:cNvPr>
          <p:cNvCxnSpPr>
            <a:cxnSpLocks/>
          </p:cNvCxnSpPr>
          <p:nvPr/>
        </p:nvCxnSpPr>
        <p:spPr>
          <a:xfrm>
            <a:off x="9691200" y="332921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63D1E8-4A92-4691-8A24-A2FC7E8008E5}"/>
              </a:ext>
            </a:extLst>
          </p:cNvPr>
          <p:cNvCxnSpPr>
            <a:cxnSpLocks/>
          </p:cNvCxnSpPr>
          <p:nvPr/>
        </p:nvCxnSpPr>
        <p:spPr>
          <a:xfrm>
            <a:off x="11131200" y="333556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84A0FE1-723D-4682-8682-77BAD950EE15}"/>
              </a:ext>
            </a:extLst>
          </p:cNvPr>
          <p:cNvCxnSpPr/>
          <p:nvPr/>
        </p:nvCxnSpPr>
        <p:spPr>
          <a:xfrm>
            <a:off x="7550307" y="309299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50A59F9-9A9D-4956-95B4-F78CC0DB1D59}"/>
              </a:ext>
            </a:extLst>
          </p:cNvPr>
          <p:cNvSpPr/>
          <p:nvPr/>
        </p:nvSpPr>
        <p:spPr>
          <a:xfrm>
            <a:off x="-1589" y="6371331"/>
            <a:ext cx="12195176" cy="504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pic>
        <p:nvPicPr>
          <p:cNvPr id="37" name="Picture 36">
            <a:extLst>
              <a:ext uri="{FF2B5EF4-FFF2-40B4-BE49-F238E27FC236}">
                <a16:creationId xmlns:a16="http://schemas.microsoft.com/office/drawing/2014/main" id="{8AF69835-F228-45D6-B39E-583EEBF1FE2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50856" y="1702471"/>
            <a:ext cx="1198901" cy="1198901"/>
          </a:xfrm>
          <a:prstGeom prst="rect">
            <a:avLst/>
          </a:prstGeom>
        </p:spPr>
      </p:pic>
      <p:pic>
        <p:nvPicPr>
          <p:cNvPr id="38" name="Picture 37">
            <a:extLst>
              <a:ext uri="{FF2B5EF4-FFF2-40B4-BE49-F238E27FC236}">
                <a16:creationId xmlns:a16="http://schemas.microsoft.com/office/drawing/2014/main" id="{0577C4C0-8539-4520-A497-BBFB45821D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89116" y="3776291"/>
            <a:ext cx="1166400" cy="1402229"/>
          </a:xfrm>
          <a:prstGeom prst="rect">
            <a:avLst/>
          </a:prstGeom>
        </p:spPr>
      </p:pic>
      <p:pic>
        <p:nvPicPr>
          <p:cNvPr id="39" name="Picture 38">
            <a:extLst>
              <a:ext uri="{FF2B5EF4-FFF2-40B4-BE49-F238E27FC236}">
                <a16:creationId xmlns:a16="http://schemas.microsoft.com/office/drawing/2014/main" id="{16073A22-1B90-4D35-943B-5D9816FEB8F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228000" y="3776291"/>
            <a:ext cx="1166400" cy="1389257"/>
          </a:xfrm>
          <a:prstGeom prst="rect">
            <a:avLst/>
          </a:prstGeom>
        </p:spPr>
      </p:pic>
      <p:pic>
        <p:nvPicPr>
          <p:cNvPr id="40" name="Picture 39">
            <a:extLst>
              <a:ext uri="{FF2B5EF4-FFF2-40B4-BE49-F238E27FC236}">
                <a16:creationId xmlns:a16="http://schemas.microsoft.com/office/drawing/2014/main" id="{F7C8CFEA-27DA-4058-A611-3AE5385190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68000" y="3775661"/>
            <a:ext cx="1166400" cy="1567139"/>
          </a:xfrm>
          <a:prstGeom prst="rect">
            <a:avLst/>
          </a:prstGeom>
        </p:spPr>
      </p:pic>
      <p:pic>
        <p:nvPicPr>
          <p:cNvPr id="41" name="Picture 40">
            <a:extLst>
              <a:ext uri="{FF2B5EF4-FFF2-40B4-BE49-F238E27FC236}">
                <a16:creationId xmlns:a16="http://schemas.microsoft.com/office/drawing/2014/main" id="{CE9346DD-5152-48D0-8B06-7F8CE9803DA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8000" y="3769759"/>
            <a:ext cx="1166400" cy="1350756"/>
          </a:xfrm>
          <a:prstGeom prst="rect">
            <a:avLst/>
          </a:prstGeom>
        </p:spPr>
      </p:pic>
      <p:pic>
        <p:nvPicPr>
          <p:cNvPr id="43" name="Picture 42">
            <a:extLst>
              <a:ext uri="{FF2B5EF4-FFF2-40B4-BE49-F238E27FC236}">
                <a16:creationId xmlns:a16="http://schemas.microsoft.com/office/drawing/2014/main" id="{F6B4B602-D2C7-47C8-9470-2C5795ED8C2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48000" y="3776291"/>
            <a:ext cx="1166400" cy="1433701"/>
          </a:xfrm>
          <a:prstGeom prst="rect">
            <a:avLst/>
          </a:prstGeom>
        </p:spPr>
      </p:pic>
      <p:pic>
        <p:nvPicPr>
          <p:cNvPr id="44" name="Picture 43">
            <a:extLst>
              <a:ext uri="{FF2B5EF4-FFF2-40B4-BE49-F238E27FC236}">
                <a16:creationId xmlns:a16="http://schemas.microsoft.com/office/drawing/2014/main" id="{103B7E6D-AFDD-45E1-8121-F42E465AB0E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386303" y="3776295"/>
            <a:ext cx="1164654" cy="1440000"/>
          </a:xfrm>
          <a:prstGeom prst="rect">
            <a:avLst/>
          </a:prstGeom>
        </p:spPr>
      </p:pic>
      <p:cxnSp>
        <p:nvCxnSpPr>
          <p:cNvPr id="45" name="Straight Connector 44">
            <a:extLst>
              <a:ext uri="{FF2B5EF4-FFF2-40B4-BE49-F238E27FC236}">
                <a16:creationId xmlns:a16="http://schemas.microsoft.com/office/drawing/2014/main" id="{5FA3191E-14EF-4DC3-AD93-CA289B12B4C9}"/>
              </a:ext>
            </a:extLst>
          </p:cNvPr>
          <p:cNvCxnSpPr>
            <a:cxnSpLocks/>
          </p:cNvCxnSpPr>
          <p:nvPr userDrawn="1"/>
        </p:nvCxnSpPr>
        <p:spPr>
          <a:xfrm>
            <a:off x="3969414" y="3335565"/>
            <a:ext cx="716178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B530A8A-ABDE-4B7F-B28B-A9B499B32225}"/>
              </a:ext>
            </a:extLst>
          </p:cNvPr>
          <p:cNvCxnSpPr/>
          <p:nvPr userDrawn="1"/>
        </p:nvCxnSpPr>
        <p:spPr>
          <a:xfrm>
            <a:off x="3969414" y="333556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ADF575-91AD-4F69-BA66-356B62AEB683}"/>
              </a:ext>
            </a:extLst>
          </p:cNvPr>
          <p:cNvCxnSpPr/>
          <p:nvPr userDrawn="1"/>
        </p:nvCxnSpPr>
        <p:spPr>
          <a:xfrm>
            <a:off x="5364000" y="333556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0C0104-2410-4352-A800-FD0292CC11A7}"/>
              </a:ext>
            </a:extLst>
          </p:cNvPr>
          <p:cNvCxnSpPr/>
          <p:nvPr userDrawn="1"/>
        </p:nvCxnSpPr>
        <p:spPr>
          <a:xfrm>
            <a:off x="6811200" y="332921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0FB7F08-6662-4D0C-AFAB-CFFDE9B1CA0A}"/>
              </a:ext>
            </a:extLst>
          </p:cNvPr>
          <p:cNvCxnSpPr/>
          <p:nvPr userDrawn="1"/>
        </p:nvCxnSpPr>
        <p:spPr>
          <a:xfrm>
            <a:off x="8251200" y="332921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9635D4-E3FF-4174-A648-032E9615851B}"/>
              </a:ext>
            </a:extLst>
          </p:cNvPr>
          <p:cNvCxnSpPr>
            <a:cxnSpLocks/>
          </p:cNvCxnSpPr>
          <p:nvPr userDrawn="1"/>
        </p:nvCxnSpPr>
        <p:spPr>
          <a:xfrm>
            <a:off x="9691200" y="332921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01A2EF-9181-444B-8898-83A36D09B869}"/>
              </a:ext>
            </a:extLst>
          </p:cNvPr>
          <p:cNvCxnSpPr>
            <a:cxnSpLocks/>
          </p:cNvCxnSpPr>
          <p:nvPr userDrawn="1"/>
        </p:nvCxnSpPr>
        <p:spPr>
          <a:xfrm>
            <a:off x="11131200" y="333556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07F38C1-A87B-4D59-BE69-6A23413F5870}"/>
              </a:ext>
            </a:extLst>
          </p:cNvPr>
          <p:cNvCxnSpPr/>
          <p:nvPr userDrawn="1"/>
        </p:nvCxnSpPr>
        <p:spPr>
          <a:xfrm>
            <a:off x="7550307" y="3092995"/>
            <a:ext cx="0" cy="23622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06122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0C2D88-4D3E-4C4B-AFD7-B7EA2768B8F5}"/>
              </a:ext>
            </a:extLst>
          </p:cNvPr>
          <p:cNvPicPr>
            <a:picLocks noChangeAspect="1"/>
          </p:cNvPicPr>
          <p:nvPr userDrawn="1"/>
        </p:nvPicPr>
        <p:blipFill rotWithShape="1">
          <a:blip r:embed="rId2"/>
          <a:srcRect b="1672"/>
          <a:stretch/>
        </p:blipFill>
        <p:spPr>
          <a:xfrm>
            <a:off x="-3177" y="5788"/>
            <a:ext cx="12195176" cy="6852212"/>
          </a:xfrm>
          <a:prstGeom prst="rect">
            <a:avLst/>
          </a:prstGeom>
        </p:spPr>
      </p:pic>
      <p:sp>
        <p:nvSpPr>
          <p:cNvPr id="3" name="Date Placeholder 2">
            <a:extLst>
              <a:ext uri="{FF2B5EF4-FFF2-40B4-BE49-F238E27FC236}">
                <a16:creationId xmlns:a16="http://schemas.microsoft.com/office/drawing/2014/main" id="{FAA51FC5-6AB6-4A04-9304-C6C88E9B29FA}"/>
              </a:ext>
            </a:extLst>
          </p:cNvPr>
          <p:cNvSpPr>
            <a:spLocks noGrp="1"/>
          </p:cNvSpPr>
          <p:nvPr>
            <p:ph type="dt" sz="half" idx="10"/>
          </p:nvPr>
        </p:nvSpPr>
        <p:spPr/>
        <p:txBody>
          <a:bodyPr/>
          <a:lstStyle/>
          <a:p>
            <a:fld id="{055373AC-9AA7-423B-BA00-BA1C74164DBD}" type="datetime1">
              <a:rPr lang="en-US" smtClean="0"/>
              <a:pPr/>
              <a:t>11/14/2018</a:t>
            </a:fld>
            <a:endParaRPr lang="en-US" dirty="0"/>
          </a:p>
        </p:txBody>
      </p:sp>
      <p:sp>
        <p:nvSpPr>
          <p:cNvPr id="4" name="Footer Placeholder 3">
            <a:extLst>
              <a:ext uri="{FF2B5EF4-FFF2-40B4-BE49-F238E27FC236}">
                <a16:creationId xmlns:a16="http://schemas.microsoft.com/office/drawing/2014/main" id="{75D83D18-FDC7-4C48-A949-71D2969C59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FAD92E-A653-4789-B55D-8A2181002B59}"/>
              </a:ext>
            </a:extLst>
          </p:cNvPr>
          <p:cNvSpPr>
            <a:spLocks noGrp="1"/>
          </p:cNvSpPr>
          <p:nvPr>
            <p:ph type="sldNum" sz="quarter" idx="12"/>
          </p:nvPr>
        </p:nvSpPr>
        <p:spPr/>
        <p:txBody>
          <a:bodyPr/>
          <a:lstStyle/>
          <a:p>
            <a:fld id="{C014DD1E-5D91-48A3-AD6D-45FBA980D106}" type="slidenum">
              <a:rPr lang="en-US" smtClean="0"/>
              <a:pPr/>
              <a:t>‹#›</a:t>
            </a:fld>
            <a:endParaRPr lang="en-US" dirty="0"/>
          </a:p>
        </p:txBody>
      </p:sp>
      <p:pic>
        <p:nvPicPr>
          <p:cNvPr id="7" name="Picture 6">
            <a:hlinkClick r:id="rId3"/>
            <a:extLst>
              <a:ext uri="{FF2B5EF4-FFF2-40B4-BE49-F238E27FC236}">
                <a16:creationId xmlns:a16="http://schemas.microsoft.com/office/drawing/2014/main" id="{7C54483B-C622-499B-BAE8-467BFD3E10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9864" y="3048000"/>
            <a:ext cx="4143348" cy="3323785"/>
          </a:xfrm>
          <a:prstGeom prst="roundRect">
            <a:avLst>
              <a:gd name="adj" fmla="val 3461"/>
            </a:avLst>
          </a:prstGeom>
        </p:spPr>
      </p:pic>
      <p:pic>
        <p:nvPicPr>
          <p:cNvPr id="8" name="Picture 7">
            <a:hlinkClick r:id="rId5"/>
            <a:extLst>
              <a:ext uri="{FF2B5EF4-FFF2-40B4-BE49-F238E27FC236}">
                <a16:creationId xmlns:a16="http://schemas.microsoft.com/office/drawing/2014/main" id="{7AF9BEA8-CB87-4D39-873A-4E7E04D466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8012" y="1269705"/>
            <a:ext cx="3507028" cy="1450390"/>
          </a:xfrm>
          <a:prstGeom prst="roundRect">
            <a:avLst>
              <a:gd name="adj" fmla="val 3586"/>
            </a:avLst>
          </a:prstGeom>
        </p:spPr>
      </p:pic>
      <p:pic>
        <p:nvPicPr>
          <p:cNvPr id="9" name="Picture 8">
            <a:hlinkClick r:id="rId7"/>
            <a:extLst>
              <a:ext uri="{FF2B5EF4-FFF2-40B4-BE49-F238E27FC236}">
                <a16:creationId xmlns:a16="http://schemas.microsoft.com/office/drawing/2014/main" id="{7DFD3364-5D9B-4B91-B09C-8540E820560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5613" y="4961886"/>
            <a:ext cx="6687589" cy="1466012"/>
          </a:xfrm>
          <a:prstGeom prst="roundRect">
            <a:avLst>
              <a:gd name="adj" fmla="val 5492"/>
            </a:avLst>
          </a:prstGeom>
        </p:spPr>
      </p:pic>
      <p:pic>
        <p:nvPicPr>
          <p:cNvPr id="10" name="Picture 9">
            <a:hlinkClick r:id="rId9"/>
            <a:extLst>
              <a:ext uri="{FF2B5EF4-FFF2-40B4-BE49-F238E27FC236}">
                <a16:creationId xmlns:a16="http://schemas.microsoft.com/office/drawing/2014/main" id="{F0386401-29A7-4448-AB68-1289BA211F55}"/>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4552673" y="1253341"/>
            <a:ext cx="3537236" cy="1600277"/>
          </a:xfrm>
          <a:prstGeom prst="roundRect">
            <a:avLst>
              <a:gd name="adj" fmla="val 4755"/>
            </a:avLst>
          </a:prstGeom>
        </p:spPr>
      </p:pic>
      <p:pic>
        <p:nvPicPr>
          <p:cNvPr id="11" name="Picture 10">
            <a:hlinkClick r:id="rId11"/>
            <a:extLst>
              <a:ext uri="{FF2B5EF4-FFF2-40B4-BE49-F238E27FC236}">
                <a16:creationId xmlns:a16="http://schemas.microsoft.com/office/drawing/2014/main" id="{CDC9F208-E4B0-4626-BBAD-F54DFF0CF9B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53785" y="1297093"/>
            <a:ext cx="4111472" cy="1740439"/>
          </a:xfrm>
          <a:prstGeom prst="roundRect">
            <a:avLst>
              <a:gd name="adj" fmla="val 6970"/>
            </a:avLst>
          </a:prstGeom>
        </p:spPr>
      </p:pic>
      <p:pic>
        <p:nvPicPr>
          <p:cNvPr id="12" name="Picture 11">
            <a:hlinkClick r:id="rId13"/>
            <a:extLst>
              <a:ext uri="{FF2B5EF4-FFF2-40B4-BE49-F238E27FC236}">
                <a16:creationId xmlns:a16="http://schemas.microsoft.com/office/drawing/2014/main" id="{1DE8CA65-1470-4A40-9B49-AFF7E19C21A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5612" y="3323273"/>
            <a:ext cx="6678008" cy="1231632"/>
          </a:xfrm>
          <a:prstGeom prst="roundRect">
            <a:avLst>
              <a:gd name="adj" fmla="val 6594"/>
            </a:avLst>
          </a:prstGeom>
        </p:spPr>
      </p:pic>
      <p:sp>
        <p:nvSpPr>
          <p:cNvPr id="14" name="Rectangle 13">
            <a:extLst>
              <a:ext uri="{FF2B5EF4-FFF2-40B4-BE49-F238E27FC236}">
                <a16:creationId xmlns:a16="http://schemas.microsoft.com/office/drawing/2014/main" id="{26991FD8-5C91-4C3D-9F00-7203C811B463}"/>
              </a:ext>
            </a:extLst>
          </p:cNvPr>
          <p:cNvSpPr/>
          <p:nvPr userDrawn="1"/>
        </p:nvSpPr>
        <p:spPr>
          <a:xfrm>
            <a:off x="0" y="-7074"/>
            <a:ext cx="12195176"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2" name="Title 1">
            <a:extLst>
              <a:ext uri="{FF2B5EF4-FFF2-40B4-BE49-F238E27FC236}">
                <a16:creationId xmlns:a16="http://schemas.microsoft.com/office/drawing/2014/main" id="{239E3AAC-161E-41EF-A701-E46A497FCC37}"/>
              </a:ext>
            </a:extLst>
          </p:cNvPr>
          <p:cNvSpPr>
            <a:spLocks noGrp="1"/>
          </p:cNvSpPr>
          <p:nvPr>
            <p:ph type="title" hasCustomPrompt="1"/>
          </p:nvPr>
        </p:nvSpPr>
        <p:spPr>
          <a:xfrm>
            <a:off x="188816" y="110723"/>
            <a:ext cx="9506047" cy="882654"/>
          </a:xfrm>
        </p:spPr>
        <p:txBody>
          <a:bodyPr/>
          <a:lstStyle>
            <a:lvl1pPr>
              <a:defRPr>
                <a:solidFill>
                  <a:schemeClr val="bg2"/>
                </a:solidFill>
              </a:defRPr>
            </a:lvl1pPr>
          </a:lstStyle>
          <a:p>
            <a:r>
              <a:rPr lang="en-US" dirty="0" err="1"/>
              <a:t>Softuni</a:t>
            </a:r>
            <a:r>
              <a:rPr lang="en-US" dirty="0"/>
              <a:t> Diamond Partners</a:t>
            </a:r>
            <a:endParaRPr lang="bg-BG" dirty="0"/>
          </a:p>
        </p:txBody>
      </p:sp>
      <p:pic>
        <p:nvPicPr>
          <p:cNvPr id="16" name="Picture 15">
            <a:extLst>
              <a:ext uri="{FF2B5EF4-FFF2-40B4-BE49-F238E27FC236}">
                <a16:creationId xmlns:a16="http://schemas.microsoft.com/office/drawing/2014/main" id="{FFB79199-76CD-47C8-AE4E-209C3D390E5F}"/>
              </a:ext>
            </a:extLst>
          </p:cNvPr>
          <p:cNvPicPr>
            <a:picLocks noChangeAspect="1"/>
          </p:cNvPicPr>
          <p:nvPr userDrawn="1"/>
        </p:nvPicPr>
        <p:blipFill>
          <a:blip r:embed="rId15">
            <a:extLst>
              <a:ext uri="{BEBA8EAE-BF5A-486C-A8C5-ECC9F3942E4B}">
                <a14:imgProps xmlns:a14="http://schemas.microsoft.com/office/drawing/2010/main">
                  <a14:imgLayer r:embed="rId16">
                    <a14:imgEffect>
                      <a14:colorTemperature colorTemp="5698"/>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90033" y="264473"/>
            <a:ext cx="1929016" cy="563121"/>
          </a:xfrm>
          <a:prstGeom prst="rect">
            <a:avLst/>
          </a:prstGeom>
          <a:solidFill>
            <a:schemeClr val="accent1">
              <a:alpha val="1000"/>
            </a:schemeClr>
          </a:solidFill>
        </p:spPr>
      </p:pic>
    </p:spTree>
    <p:extLst>
      <p:ext uri="{BB962C8B-B14F-4D97-AF65-F5344CB8AC3E}">
        <p14:creationId xmlns:p14="http://schemas.microsoft.com/office/powerpoint/2010/main" val="20045601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0C2D88-4D3E-4C4B-AFD7-B7EA2768B8F5}"/>
              </a:ext>
            </a:extLst>
          </p:cNvPr>
          <p:cNvPicPr>
            <a:picLocks noChangeAspect="1"/>
          </p:cNvPicPr>
          <p:nvPr userDrawn="1"/>
        </p:nvPicPr>
        <p:blipFill rotWithShape="1">
          <a:blip r:embed="rId2"/>
          <a:srcRect b="1672"/>
          <a:stretch/>
        </p:blipFill>
        <p:spPr>
          <a:xfrm>
            <a:off x="-3177" y="5788"/>
            <a:ext cx="12195176" cy="6852212"/>
          </a:xfrm>
          <a:prstGeom prst="rect">
            <a:avLst/>
          </a:prstGeom>
        </p:spPr>
      </p:pic>
      <p:sp>
        <p:nvSpPr>
          <p:cNvPr id="14" name="Rectangle 13">
            <a:extLst>
              <a:ext uri="{FF2B5EF4-FFF2-40B4-BE49-F238E27FC236}">
                <a16:creationId xmlns:a16="http://schemas.microsoft.com/office/drawing/2014/main" id="{26991FD8-5C91-4C3D-9F00-7203C811B463}"/>
              </a:ext>
            </a:extLst>
          </p:cNvPr>
          <p:cNvSpPr/>
          <p:nvPr userDrawn="1"/>
        </p:nvSpPr>
        <p:spPr>
          <a:xfrm>
            <a:off x="0" y="-40852"/>
            <a:ext cx="12195176"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2" name="Title 1">
            <a:extLst>
              <a:ext uri="{FF2B5EF4-FFF2-40B4-BE49-F238E27FC236}">
                <a16:creationId xmlns:a16="http://schemas.microsoft.com/office/drawing/2014/main" id="{239E3AAC-161E-41EF-A701-E46A497FCC37}"/>
              </a:ext>
            </a:extLst>
          </p:cNvPr>
          <p:cNvSpPr>
            <a:spLocks noGrp="1"/>
          </p:cNvSpPr>
          <p:nvPr>
            <p:ph type="title" hasCustomPrompt="1"/>
          </p:nvPr>
        </p:nvSpPr>
        <p:spPr>
          <a:xfrm>
            <a:off x="188816" y="110723"/>
            <a:ext cx="9506047" cy="882654"/>
          </a:xfrm>
        </p:spPr>
        <p:txBody>
          <a:bodyPr/>
          <a:lstStyle>
            <a:lvl1pPr>
              <a:defRPr>
                <a:solidFill>
                  <a:schemeClr val="bg2"/>
                </a:solidFill>
              </a:defRPr>
            </a:lvl1pPr>
          </a:lstStyle>
          <a:p>
            <a:r>
              <a:rPr lang="en-US" dirty="0" err="1"/>
              <a:t>Softuni</a:t>
            </a:r>
            <a:r>
              <a:rPr lang="en-US" dirty="0"/>
              <a:t> Diamond Partners</a:t>
            </a:r>
            <a:endParaRPr lang="bg-BG" dirty="0"/>
          </a:p>
        </p:txBody>
      </p:sp>
      <p:pic>
        <p:nvPicPr>
          <p:cNvPr id="15" name="Picture 14">
            <a:hlinkClick r:id="rId3"/>
            <a:extLst>
              <a:ext uri="{FF2B5EF4-FFF2-40B4-BE49-F238E27FC236}">
                <a16:creationId xmlns:a16="http://schemas.microsoft.com/office/drawing/2014/main" id="{61839306-7842-46B9-A463-C24420A37C0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5965696" y="1200162"/>
            <a:ext cx="6096599" cy="1314435"/>
          </a:xfrm>
          <a:prstGeom prst="roundRect">
            <a:avLst>
              <a:gd name="adj" fmla="val 3250"/>
            </a:avLst>
          </a:prstGeom>
          <a:ln>
            <a:noFill/>
          </a:ln>
          <a:effectLst>
            <a:softEdge rad="0"/>
          </a:effectLst>
        </p:spPr>
      </p:pic>
      <p:pic>
        <p:nvPicPr>
          <p:cNvPr id="16" name="Picture 2" descr="Ð ÐµÐ·ÑÐ»ÑÐ°Ñ Ñ Ð¸Ð·Ð¾Ð±ÑÐ°Ð¶ÐµÐ½Ð¸Ðµ Ð·Ð° indeavr">
            <a:hlinkClick r:id="rId5"/>
            <a:extLst>
              <a:ext uri="{FF2B5EF4-FFF2-40B4-BE49-F238E27FC236}">
                <a16:creationId xmlns:a16="http://schemas.microsoft.com/office/drawing/2014/main" id="{F5EB795D-0B62-4CCB-983D-13BD9B3CD0A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5464" y="1399789"/>
            <a:ext cx="5354264" cy="12091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Ð ÐµÐ·ÑÐ»ÑÐ°Ñ Ñ Ð¸Ð·Ð¾Ð±ÑÐ°Ð¶ÐµÐ½Ð¸Ðµ Ð·Ð° software group">
            <a:hlinkClick r:id="rId7"/>
            <a:extLst>
              <a:ext uri="{FF2B5EF4-FFF2-40B4-BE49-F238E27FC236}">
                <a16:creationId xmlns:a16="http://schemas.microsoft.com/office/drawing/2014/main" id="{91C19F79-E05B-4929-A929-287F44EB3C9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45464" y="2317265"/>
            <a:ext cx="666750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Ð¡Ð²ÑÑÐ·Ð°Ð½Ð¾ Ð¸Ð·Ð¾Ð±ÑÐ°Ð¶ÐµÐ½Ð¸Ðµ">
            <a:hlinkClick r:id="rId9"/>
            <a:extLst>
              <a:ext uri="{FF2B5EF4-FFF2-40B4-BE49-F238E27FC236}">
                <a16:creationId xmlns:a16="http://schemas.microsoft.com/office/drawing/2014/main" id="{B38FBC35-D604-40D3-8560-90C506EBA728}"/>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4921" t="-168" r="15238" b="19014"/>
          <a:stretch/>
        </p:blipFill>
        <p:spPr bwMode="auto">
          <a:xfrm>
            <a:off x="7761500" y="2602277"/>
            <a:ext cx="3155182" cy="16542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Ð ÐµÐ·ÑÐ»ÑÐ°Ñ Ñ Ð¸Ð·Ð¾Ð±ÑÐ°Ð¶ÐµÐ½Ð¸Ðµ Ð·Ð° netpeak">
            <a:hlinkClick r:id="rId11"/>
            <a:extLst>
              <a:ext uri="{FF2B5EF4-FFF2-40B4-BE49-F238E27FC236}">
                <a16:creationId xmlns:a16="http://schemas.microsoft.com/office/drawing/2014/main" id="{71103A5B-EAFD-46BF-93EB-10FFF58B753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81756" y="5230897"/>
            <a:ext cx="7167612" cy="9962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Ð ÐµÐ·ÑÐ»ÑÐ°Ñ Ñ Ð¸Ð·Ð¾Ð±ÑÐ°Ð¶ÐµÐ½Ð¸Ðµ Ð·Ð° superhosting png">
            <a:hlinkClick r:id="rId13"/>
            <a:extLst>
              <a:ext uri="{FF2B5EF4-FFF2-40B4-BE49-F238E27FC236}">
                <a16:creationId xmlns:a16="http://schemas.microsoft.com/office/drawing/2014/main" id="{EDA50EFF-7A2E-4BB9-A7A8-5BBF9EE3DB6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17524" y="4510111"/>
            <a:ext cx="3352800" cy="1777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9A9EEE9-F84D-4A19-B1BD-9B2BB5EC0864}"/>
              </a:ext>
            </a:extLst>
          </p:cNvPr>
          <p:cNvPicPr>
            <a:picLocks noChangeAspect="1"/>
          </p:cNvPicPr>
          <p:nvPr userDrawn="1"/>
        </p:nvPicPr>
        <p:blipFill>
          <a:blip r:embed="rId15">
            <a:extLst>
              <a:ext uri="{BEBA8EAE-BF5A-486C-A8C5-ECC9F3942E4B}">
                <a14:imgProps xmlns:a14="http://schemas.microsoft.com/office/drawing/2010/main">
                  <a14:imgLayer r:embed="rId16">
                    <a14:imgEffect>
                      <a14:colorTemperature colorTemp="5698"/>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90033" y="264473"/>
            <a:ext cx="1929016" cy="563121"/>
          </a:xfrm>
          <a:prstGeom prst="rect">
            <a:avLst/>
          </a:prstGeom>
          <a:solidFill>
            <a:schemeClr val="accent1">
              <a:alpha val="1000"/>
            </a:schemeClr>
          </a:solidFill>
        </p:spPr>
      </p:pic>
    </p:spTree>
    <p:extLst>
      <p:ext uri="{BB962C8B-B14F-4D97-AF65-F5344CB8AC3E}">
        <p14:creationId xmlns:p14="http://schemas.microsoft.com/office/powerpoint/2010/main" val="64388654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DA41A3-0295-46DF-A320-41070D15EA50}"/>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12" name="Content Placeholder 3">
            <a:extLst>
              <a:ext uri="{FF2B5EF4-FFF2-40B4-BE49-F238E27FC236}">
                <a16:creationId xmlns:a16="http://schemas.microsoft.com/office/drawing/2014/main" id="{0C1F9416-8B6E-46DE-973C-777785E27A26}"/>
              </a:ext>
            </a:extLst>
          </p:cNvPr>
          <p:cNvSpPr>
            <a:spLocks noGrp="1"/>
          </p:cNvSpPr>
          <p:nvPr>
            <p:ph idx="4294967295" hasCustomPrompt="1"/>
          </p:nvPr>
        </p:nvSpPr>
        <p:spPr>
          <a:xfrm>
            <a:off x="152410" y="1186307"/>
            <a:ext cx="9504009" cy="5496127"/>
          </a:xfrm>
        </p:spPr>
        <p:txBody>
          <a:bodyPr wrap="square">
            <a:noAutofit/>
          </a:bodyPr>
          <a:lstStyle>
            <a:lvl1pPr>
              <a:buClr>
                <a:schemeClr val="tx1"/>
              </a:buClr>
              <a:defRPr sz="2798"/>
            </a:lvl1pPr>
            <a:lvl2pPr marL="989981" marR="0" indent="-380762" algn="l" defTabSz="1218438" rtl="0" eaLnBrk="1" fontAlgn="auto" latinLnBrk="1" hangingPunct="1">
              <a:lnSpc>
                <a:spcPct val="100000"/>
              </a:lnSpc>
              <a:spcBef>
                <a:spcPts val="600"/>
              </a:spcBef>
              <a:spcAft>
                <a:spcPts val="600"/>
              </a:spcAft>
              <a:buClrTx/>
              <a:buSzTx/>
              <a:buFont typeface="Wingdings" panose="05000000000000000000" pitchFamily="2" charset="2"/>
              <a:buChar char="§"/>
              <a:tabLst>
                <a:tab pos="282405" algn="l"/>
              </a:tabLst>
              <a:defRPr/>
            </a:lvl2pPr>
            <a:lvl3pPr>
              <a:buClr>
                <a:schemeClr val="tx1"/>
              </a:buClr>
              <a:defRPr/>
            </a:lvl3pPr>
          </a:lstStyle>
          <a:p>
            <a:pPr>
              <a:lnSpc>
                <a:spcPct val="100000"/>
              </a:lnSpc>
            </a:pPr>
            <a:r>
              <a:rPr lang="en-US" sz="3198" dirty="0"/>
              <a:t>Software University – High-Quality Education, </a:t>
            </a:r>
            <a:br>
              <a:rPr lang="en-US" sz="3198" dirty="0"/>
            </a:br>
            <a:r>
              <a:rPr lang="en-US" sz="3198" dirty="0"/>
              <a:t>Profession and Job for Software Developers</a:t>
            </a:r>
          </a:p>
          <a:p>
            <a:pPr lvl="1">
              <a:lnSpc>
                <a:spcPct val="100000"/>
              </a:lnSpc>
            </a:pPr>
            <a:r>
              <a:rPr lang="en-US" sz="2898" noProof="1">
                <a:hlinkClick r:id="rId3"/>
              </a:rPr>
              <a:t>softuni.bg</a:t>
            </a:r>
            <a:r>
              <a:rPr lang="en-US" sz="2898" noProof="1"/>
              <a:t> </a:t>
            </a:r>
          </a:p>
          <a:p>
            <a:pPr>
              <a:lnSpc>
                <a:spcPct val="100000"/>
              </a:lnSpc>
            </a:pPr>
            <a:r>
              <a:rPr lang="en-US" sz="3198" dirty="0"/>
              <a:t>Software University Foundation</a:t>
            </a:r>
            <a:endParaRPr lang="bg-BG" sz="3198" dirty="0"/>
          </a:p>
          <a:p>
            <a:pPr lvl="1">
              <a:lnSpc>
                <a:spcPct val="100000"/>
              </a:lnSpc>
            </a:pPr>
            <a:r>
              <a:rPr lang="en-US" sz="2998" noProof="1">
                <a:hlinkClick r:id="rId4"/>
              </a:rPr>
              <a:t>http://softuni.foundation/</a:t>
            </a:r>
            <a:endParaRPr lang="en-US" sz="2998" noProof="1"/>
          </a:p>
          <a:p>
            <a:pPr>
              <a:lnSpc>
                <a:spcPct val="100000"/>
              </a:lnSpc>
            </a:pPr>
            <a:r>
              <a:rPr lang="en-US" sz="3198" dirty="0"/>
              <a:t>Software University @ Facebook</a:t>
            </a:r>
          </a:p>
          <a:p>
            <a:pPr marL="989981" marR="0" lvl="1" indent="-380762" algn="l" defTabSz="1218438" rtl="0" eaLnBrk="1" fontAlgn="auto" latinLnBrk="1" hangingPunct="1">
              <a:lnSpc>
                <a:spcPct val="100000"/>
              </a:lnSpc>
              <a:spcBef>
                <a:spcPts val="600"/>
              </a:spcBef>
              <a:spcAft>
                <a:spcPts val="600"/>
              </a:spcAft>
              <a:buClrTx/>
              <a:buSzTx/>
              <a:buFont typeface="Wingdings" panose="05000000000000000000" pitchFamily="2" charset="2"/>
              <a:buChar char="§"/>
              <a:tabLst>
                <a:tab pos="282405" algn="l"/>
              </a:tabLst>
              <a:defRPr/>
            </a:pPr>
            <a:r>
              <a:rPr kumimoji="0" lang="en-US" sz="2898" b="0" i="0" u="none" strike="noStrike" kern="1200" cap="none" spc="0" normalizeH="0" baseline="0" noProof="1">
                <a:ln>
                  <a:noFill/>
                </a:ln>
                <a:solidFill>
                  <a:srgbClr val="234465"/>
                </a:solidFill>
                <a:effectLst/>
                <a:uLnTx/>
                <a:uFillTx/>
                <a:latin typeface="+mn-lt"/>
                <a:ea typeface="+mn-ea"/>
                <a:cs typeface="+mn-cs"/>
                <a:hlinkClick r:id="rId5"/>
              </a:rPr>
              <a:t>facebook.com/SoftwareUniversity</a:t>
            </a:r>
            <a:endParaRPr kumimoji="0" lang="en-US" sz="2898" b="0" i="0" u="none" strike="noStrike" kern="1200" cap="none" spc="0" normalizeH="0" baseline="0" noProof="1">
              <a:ln>
                <a:noFill/>
              </a:ln>
              <a:solidFill>
                <a:srgbClr val="234465"/>
              </a:solidFill>
              <a:effectLst/>
              <a:uLnTx/>
              <a:uFillTx/>
              <a:latin typeface="+mn-lt"/>
              <a:ea typeface="+mn-ea"/>
              <a:cs typeface="+mn-cs"/>
            </a:endParaRPr>
          </a:p>
          <a:p>
            <a:pPr>
              <a:lnSpc>
                <a:spcPct val="100000"/>
              </a:lnSpc>
            </a:pPr>
            <a:r>
              <a:rPr lang="en-US" sz="3198" dirty="0"/>
              <a:t>Software University Forums</a:t>
            </a:r>
          </a:p>
          <a:p>
            <a:pPr marL="989981" marR="0" lvl="1" indent="-380762" algn="l" defTabSz="1218438" rtl="0" eaLnBrk="1" fontAlgn="auto" latinLnBrk="1" hangingPunct="1">
              <a:lnSpc>
                <a:spcPct val="100000"/>
              </a:lnSpc>
              <a:spcBef>
                <a:spcPts val="600"/>
              </a:spcBef>
              <a:spcAft>
                <a:spcPts val="600"/>
              </a:spcAft>
              <a:buClrTx/>
              <a:buSzTx/>
              <a:buFont typeface="Wingdings" panose="05000000000000000000" pitchFamily="2" charset="2"/>
              <a:buChar char="§"/>
              <a:tabLst>
                <a:tab pos="282405" algn="l"/>
              </a:tabLst>
              <a:defRPr/>
            </a:pPr>
            <a:r>
              <a:rPr lang="en-US" sz="2798" dirty="0">
                <a:hlinkClick r:id="rId6"/>
              </a:rPr>
              <a:t>forum.softuni.bg</a:t>
            </a:r>
            <a:endParaRPr lang="en-US" sz="2798" noProof="1"/>
          </a:p>
        </p:txBody>
      </p:sp>
      <p:pic>
        <p:nvPicPr>
          <p:cNvPr id="14" name="Picture 4">
            <a:hlinkClick r:id="rId7" tooltip="Software University @ Facebook"/>
            <a:extLst>
              <a:ext uri="{FF2B5EF4-FFF2-40B4-BE49-F238E27FC236}">
                <a16:creationId xmlns:a16="http://schemas.microsoft.com/office/drawing/2014/main" id="{0101C673-F197-4525-ADDC-FFD181E4E16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261449" y="3608627"/>
            <a:ext cx="1119031" cy="11187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6" tooltip="Software University Discussion Forum"/>
            <a:extLst>
              <a:ext uri="{FF2B5EF4-FFF2-40B4-BE49-F238E27FC236}">
                <a16:creationId xmlns:a16="http://schemas.microsoft.com/office/drawing/2014/main" id="{A584039C-C3B0-4714-A6D0-181CA3D2DD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7977" y="5017462"/>
            <a:ext cx="1042504" cy="1042233"/>
          </a:xfrm>
          <a:prstGeom prst="rect">
            <a:avLst/>
          </a:prstGeom>
        </p:spPr>
      </p:pic>
      <p:pic>
        <p:nvPicPr>
          <p:cNvPr id="16" name="Picture 15">
            <a:hlinkClick r:id="rId3"/>
            <a:extLst>
              <a:ext uri="{FF2B5EF4-FFF2-40B4-BE49-F238E27FC236}">
                <a16:creationId xmlns:a16="http://schemas.microsoft.com/office/drawing/2014/main" id="{07C965FA-A87E-4824-AFA8-C67AF548A7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96603" y="2384689"/>
            <a:ext cx="3227765" cy="4297744"/>
          </a:xfrm>
          <a:prstGeom prst="rect">
            <a:avLst/>
          </a:prstGeom>
        </p:spPr>
      </p:pic>
      <p:pic>
        <p:nvPicPr>
          <p:cNvPr id="3" name="Picture 2">
            <a:extLst>
              <a:ext uri="{FF2B5EF4-FFF2-40B4-BE49-F238E27FC236}">
                <a16:creationId xmlns:a16="http://schemas.microsoft.com/office/drawing/2014/main" id="{7DC5D9AB-27D1-4866-B85E-1728987FAE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85829" y="1319423"/>
            <a:ext cx="1670274" cy="2065159"/>
          </a:xfrm>
          <a:prstGeom prst="rect">
            <a:avLst/>
          </a:prstGeom>
        </p:spPr>
      </p:pic>
      <p:sp>
        <p:nvSpPr>
          <p:cNvPr id="10" name="Rectangle 9">
            <a:extLst>
              <a:ext uri="{FF2B5EF4-FFF2-40B4-BE49-F238E27FC236}">
                <a16:creationId xmlns:a16="http://schemas.microsoft.com/office/drawing/2014/main" id="{86646B95-5E3B-4DE8-9118-031C2C296D8C}"/>
              </a:ext>
            </a:extLst>
          </p:cNvPr>
          <p:cNvSpPr/>
          <p:nvPr/>
        </p:nvSpPr>
        <p:spPr>
          <a:xfrm>
            <a:off x="-3176" y="0"/>
            <a:ext cx="12195176"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18" name="Title 17">
            <a:extLst>
              <a:ext uri="{FF2B5EF4-FFF2-40B4-BE49-F238E27FC236}">
                <a16:creationId xmlns:a16="http://schemas.microsoft.com/office/drawing/2014/main" id="{AE87ED9C-76E1-4D85-9B06-3AF44AABB668}"/>
              </a:ext>
            </a:extLst>
          </p:cNvPr>
          <p:cNvSpPr>
            <a:spLocks noGrp="1"/>
          </p:cNvSpPr>
          <p:nvPr>
            <p:ph type="title" hasCustomPrompt="1"/>
          </p:nvPr>
        </p:nvSpPr>
        <p:spPr>
          <a:xfrm>
            <a:off x="172286" y="108873"/>
            <a:ext cx="9506047" cy="882654"/>
          </a:xfrm>
        </p:spPr>
        <p:txBody>
          <a:bodyPr/>
          <a:lstStyle>
            <a:lvl1pPr>
              <a:defRPr>
                <a:solidFill>
                  <a:schemeClr val="bg2"/>
                </a:solidFill>
              </a:defRPr>
            </a:lvl1pPr>
          </a:lstStyle>
          <a:p>
            <a:r>
              <a:rPr lang="en-US" dirty="0"/>
              <a:t>Trainings @ Software University</a:t>
            </a:r>
            <a:r>
              <a:rPr lang="bg-BG" dirty="0"/>
              <a:t> (</a:t>
            </a:r>
            <a:r>
              <a:rPr lang="en-US" dirty="0"/>
              <a:t>SoftUni)</a:t>
            </a:r>
          </a:p>
        </p:txBody>
      </p:sp>
    </p:spTree>
    <p:extLst>
      <p:ext uri="{BB962C8B-B14F-4D97-AF65-F5344CB8AC3E}">
        <p14:creationId xmlns:p14="http://schemas.microsoft.com/office/powerpoint/2010/main" val="21964663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1E40596-5F7F-41C3-9807-7FA635B42492}"/>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7" name="Rectangle 6">
            <a:extLst>
              <a:ext uri="{FF2B5EF4-FFF2-40B4-BE49-F238E27FC236}">
                <a16:creationId xmlns:a16="http://schemas.microsoft.com/office/drawing/2014/main" id="{C5951C9B-3DEE-4E28-8D4C-55505E0CB6AB}"/>
              </a:ext>
            </a:extLst>
          </p:cNvPr>
          <p:cNvSpPr/>
          <p:nvPr/>
        </p:nvSpPr>
        <p:spPr>
          <a:xfrm>
            <a:off x="-3176" y="0"/>
            <a:ext cx="12195176"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pic>
        <p:nvPicPr>
          <p:cNvPr id="9" name="Picture 8" descr="A drawing of a cartoon character&#10;&#10;Description generated with high confidence">
            <a:extLst>
              <a:ext uri="{FF2B5EF4-FFF2-40B4-BE49-F238E27FC236}">
                <a16:creationId xmlns:a16="http://schemas.microsoft.com/office/drawing/2014/main" id="{DC4365F6-D2C1-47B4-8477-38FD2C7711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10369" y="1409638"/>
            <a:ext cx="3572162" cy="4385137"/>
          </a:xfrm>
          <a:prstGeom prst="rect">
            <a:avLst/>
          </a:prstGeom>
        </p:spPr>
      </p:pic>
      <p:sp>
        <p:nvSpPr>
          <p:cNvPr id="12" name="Title 11">
            <a:extLst>
              <a:ext uri="{FF2B5EF4-FFF2-40B4-BE49-F238E27FC236}">
                <a16:creationId xmlns:a16="http://schemas.microsoft.com/office/drawing/2014/main" id="{48CCE616-2FC8-4941-8612-3EC8CFD842E0}"/>
              </a:ext>
            </a:extLst>
          </p:cNvPr>
          <p:cNvSpPr>
            <a:spLocks noGrp="1"/>
          </p:cNvSpPr>
          <p:nvPr>
            <p:ph type="title" hasCustomPrompt="1"/>
          </p:nvPr>
        </p:nvSpPr>
        <p:spPr/>
        <p:txBody>
          <a:bodyPr/>
          <a:lstStyle>
            <a:lvl1pPr>
              <a:defRPr>
                <a:solidFill>
                  <a:schemeClr val="bg2"/>
                </a:solidFill>
              </a:defRPr>
            </a:lvl1pPr>
          </a:lstStyle>
          <a:p>
            <a:r>
              <a:rPr lang="en-US" dirty="0"/>
              <a:t>Table of Content</a:t>
            </a:r>
          </a:p>
        </p:txBody>
      </p:sp>
      <p:sp>
        <p:nvSpPr>
          <p:cNvPr id="23" name="Text Placeholder 22">
            <a:extLst>
              <a:ext uri="{FF2B5EF4-FFF2-40B4-BE49-F238E27FC236}">
                <a16:creationId xmlns:a16="http://schemas.microsoft.com/office/drawing/2014/main" id="{889D93F4-ABFA-46BF-8E5D-FE6562ACB20F}"/>
              </a:ext>
            </a:extLst>
          </p:cNvPr>
          <p:cNvSpPr>
            <a:spLocks noGrp="1"/>
          </p:cNvSpPr>
          <p:nvPr>
            <p:ph type="body" sz="quarter" idx="13" hasCustomPrompt="1"/>
          </p:nvPr>
        </p:nvSpPr>
        <p:spPr>
          <a:xfrm>
            <a:off x="196766" y="1371604"/>
            <a:ext cx="8182463" cy="4795935"/>
          </a:xfrm>
        </p:spPr>
        <p:txBody>
          <a:bodyPr/>
          <a:lstStyle>
            <a:lvl1pPr marL="514042" indent="-514042">
              <a:buFont typeface="+mj-lt"/>
              <a:buAutoNum type="arabicPeriod"/>
              <a:defRPr>
                <a:solidFill>
                  <a:schemeClr val="tx1"/>
                </a:solidFill>
              </a:defRPr>
            </a:lvl1pPr>
          </a:lstStyle>
          <a:p>
            <a:pPr lvl="0"/>
            <a:r>
              <a:rPr lang="en-GB" dirty="0"/>
              <a:t>…</a:t>
            </a:r>
          </a:p>
          <a:p>
            <a:pPr lvl="0"/>
            <a:r>
              <a:rPr lang="en-GB" dirty="0"/>
              <a:t>…</a:t>
            </a:r>
          </a:p>
          <a:p>
            <a:pPr lvl="0"/>
            <a:r>
              <a:rPr lang="en-GB" dirty="0"/>
              <a:t>…</a:t>
            </a:r>
            <a:endParaRPr lang="en-US" dirty="0"/>
          </a:p>
        </p:txBody>
      </p:sp>
      <p:sp>
        <p:nvSpPr>
          <p:cNvPr id="14" name="Date Placeholder 13">
            <a:extLst>
              <a:ext uri="{FF2B5EF4-FFF2-40B4-BE49-F238E27FC236}">
                <a16:creationId xmlns:a16="http://schemas.microsoft.com/office/drawing/2014/main" id="{0AA6AF62-9F6D-4B1C-831C-72AACA29F786}"/>
              </a:ext>
            </a:extLst>
          </p:cNvPr>
          <p:cNvSpPr>
            <a:spLocks noGrp="1"/>
          </p:cNvSpPr>
          <p:nvPr>
            <p:ph type="dt" sz="half" idx="14"/>
          </p:nvPr>
        </p:nvSpPr>
        <p:spPr/>
        <p:txBody>
          <a:bodyPr/>
          <a:lstStyle/>
          <a:p>
            <a:fld id="{055373AC-9AA7-423B-BA00-BA1C74164DBD}" type="datetime1">
              <a:rPr lang="en-US" smtClean="0"/>
              <a:pPr/>
              <a:t>11/14/2018</a:t>
            </a:fld>
            <a:endParaRPr lang="en-US" dirty="0"/>
          </a:p>
        </p:txBody>
      </p:sp>
      <p:sp>
        <p:nvSpPr>
          <p:cNvPr id="15" name="Footer Placeholder 14">
            <a:extLst>
              <a:ext uri="{FF2B5EF4-FFF2-40B4-BE49-F238E27FC236}">
                <a16:creationId xmlns:a16="http://schemas.microsoft.com/office/drawing/2014/main" id="{D92A8ED8-1E91-4F87-9AAB-0B939CA64F66}"/>
              </a:ext>
            </a:extLst>
          </p:cNvPr>
          <p:cNvSpPr>
            <a:spLocks noGrp="1"/>
          </p:cNvSpPr>
          <p:nvPr>
            <p:ph type="ftr" sz="quarter" idx="15"/>
          </p:nvPr>
        </p:nvSpPr>
        <p:spPr/>
        <p:txBody>
          <a:bodyPr/>
          <a:lstStyle/>
          <a:p>
            <a:endParaRPr lang="en-US" dirty="0"/>
          </a:p>
        </p:txBody>
      </p:sp>
      <p:sp>
        <p:nvSpPr>
          <p:cNvPr id="16" name="Slide Number Placeholder 15">
            <a:extLst>
              <a:ext uri="{FF2B5EF4-FFF2-40B4-BE49-F238E27FC236}">
                <a16:creationId xmlns:a16="http://schemas.microsoft.com/office/drawing/2014/main" id="{37E4C518-B0B3-4716-AB97-AC8ECA4F7C84}"/>
              </a:ext>
            </a:extLst>
          </p:cNvPr>
          <p:cNvSpPr>
            <a:spLocks noGrp="1"/>
          </p:cNvSpPr>
          <p:nvPr>
            <p:ph type="sldNum" sz="quarter" idx="16"/>
          </p:nvPr>
        </p:nvSpPr>
        <p:spPr/>
        <p:txBody>
          <a:bodyPr/>
          <a:lstStyle/>
          <a:p>
            <a:fld id="{C014DD1E-5D91-48A3-AD6D-45FBA980D106}" type="slidenum">
              <a:rPr lang="en-US" smtClean="0"/>
              <a:pPr/>
              <a:t>‹#›</a:t>
            </a:fld>
            <a:endParaRPr lang="en-US" dirty="0"/>
          </a:p>
        </p:txBody>
      </p:sp>
      <p:pic>
        <p:nvPicPr>
          <p:cNvPr id="3" name="Picture 2">
            <a:extLst>
              <a:ext uri="{FF2B5EF4-FFF2-40B4-BE49-F238E27FC236}">
                <a16:creationId xmlns:a16="http://schemas.microsoft.com/office/drawing/2014/main" id="{10D0F638-F770-4732-9027-F69A91A619AE}"/>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5698"/>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90033" y="264473"/>
            <a:ext cx="1929016" cy="563121"/>
          </a:xfrm>
          <a:prstGeom prst="rect">
            <a:avLst/>
          </a:prstGeom>
          <a:solidFill>
            <a:schemeClr val="accent1">
              <a:alpha val="1000"/>
            </a:schemeClr>
          </a:solidFill>
        </p:spPr>
      </p:pic>
    </p:spTree>
    <p:extLst>
      <p:ext uri="{BB962C8B-B14F-4D97-AF65-F5344CB8AC3E}">
        <p14:creationId xmlns:p14="http://schemas.microsoft.com/office/powerpoint/2010/main" val="102872448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5D431A-1BDA-40DB-B7D8-23653331B7C3}"/>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10" name="Text Placeholder 9"/>
          <p:cNvSpPr>
            <a:spLocks noGrp="1"/>
          </p:cNvSpPr>
          <p:nvPr>
            <p:ph type="body" sz="quarter" idx="10" hasCustomPrompt="1"/>
          </p:nvPr>
        </p:nvSpPr>
        <p:spPr>
          <a:xfrm>
            <a:off x="615109" y="4704825"/>
            <a:ext cx="10961783" cy="768084"/>
          </a:xfrm>
          <a:prstGeom prst="rect">
            <a:avLst/>
          </a:prstGeom>
        </p:spPr>
        <p:txBody>
          <a:bodyPr anchor="ctr">
            <a:noAutofit/>
          </a:bodyPr>
          <a:lstStyle>
            <a:lvl1pPr marL="0" indent="0" algn="ctr">
              <a:buNone/>
              <a:defRPr sz="5396" b="1" baseline="0">
                <a:solidFill>
                  <a:schemeClr val="tx1"/>
                </a:solidFill>
                <a:latin typeface="+mj-lt"/>
                <a:cs typeface="Arial" pitchFamily="34" charset="0"/>
              </a:defRPr>
            </a:lvl1pPr>
          </a:lstStyle>
          <a:p>
            <a:pPr lvl="0"/>
            <a:r>
              <a:rPr lang="en-US" dirty="0"/>
              <a:t>Click to Edit Section Title</a:t>
            </a:r>
            <a:endParaRPr lang="en-US" altLang="ko-KR" dirty="0"/>
          </a:p>
        </p:txBody>
      </p:sp>
      <p:sp>
        <p:nvSpPr>
          <p:cNvPr id="11" name="Text Placeholder 9"/>
          <p:cNvSpPr>
            <a:spLocks noGrp="1"/>
          </p:cNvSpPr>
          <p:nvPr>
            <p:ph type="body" sz="quarter" idx="11" hasCustomPrompt="1"/>
          </p:nvPr>
        </p:nvSpPr>
        <p:spPr>
          <a:xfrm>
            <a:off x="615109" y="5490438"/>
            <a:ext cx="10961783" cy="499819"/>
          </a:xfrm>
          <a:prstGeom prst="rect">
            <a:avLst/>
          </a:prstGeom>
        </p:spPr>
        <p:txBody>
          <a:bodyPr anchor="ctr">
            <a:noAutofit/>
          </a:bodyPr>
          <a:lstStyle>
            <a:lvl1pPr marL="0" indent="0" algn="ctr">
              <a:buNone/>
              <a:defRPr sz="3998" b="1" baseline="0">
                <a:solidFill>
                  <a:schemeClr val="tx1"/>
                </a:solidFill>
                <a:latin typeface="+mn-lt"/>
                <a:cs typeface="Arial" pitchFamily="34" charset="0"/>
              </a:defRPr>
            </a:lvl1pPr>
          </a:lstStyle>
          <a:p>
            <a:pPr lvl="0"/>
            <a:r>
              <a:rPr lang="en-US" dirty="0"/>
              <a:t>Click to Edit Section Subtitle</a:t>
            </a:r>
          </a:p>
        </p:txBody>
      </p:sp>
      <p:sp>
        <p:nvSpPr>
          <p:cNvPr id="4" name="Oval 3"/>
          <p:cNvSpPr>
            <a:spLocks noChangeAspect="1"/>
          </p:cNvSpPr>
          <p:nvPr/>
        </p:nvSpPr>
        <p:spPr>
          <a:xfrm>
            <a:off x="4319736" y="867751"/>
            <a:ext cx="3552529" cy="35525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186545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portant Concep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0FF4B1E-24EA-407C-BFA6-24CCB6D4409A}"/>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6" name="Rectangle 5"/>
          <p:cNvSpPr/>
          <p:nvPr/>
        </p:nvSpPr>
        <p:spPr>
          <a:xfrm>
            <a:off x="-3472" y="0"/>
            <a:ext cx="11538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pic>
        <p:nvPicPr>
          <p:cNvPr id="3074" name="Picture 2" descr="E:\002-KIMS BUSINESS\007-02-Fullslidesppt-Contents\20161228\02-edu\bulb-item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05" y="1792355"/>
            <a:ext cx="1830305" cy="40622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35205" y="1792355"/>
            <a:ext cx="915152" cy="4062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CB4CB13C-66A1-466B-A6C1-B0BABF5CFEC1}"/>
              </a:ext>
            </a:extLst>
          </p:cNvPr>
          <p:cNvSpPr>
            <a:spLocks noGrp="1"/>
          </p:cNvSpPr>
          <p:nvPr>
            <p:ph type="body" sz="quarter" idx="10"/>
          </p:nvPr>
        </p:nvSpPr>
        <p:spPr>
          <a:xfrm>
            <a:off x="2065510" y="1121144"/>
            <a:ext cx="9929724" cy="52760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a:extLst>
              <a:ext uri="{FF2B5EF4-FFF2-40B4-BE49-F238E27FC236}">
                <a16:creationId xmlns:a16="http://schemas.microsoft.com/office/drawing/2014/main" id="{4ED30444-7448-455E-ACFD-2D8F93C93971}"/>
              </a:ext>
            </a:extLst>
          </p:cNvPr>
          <p:cNvSpPr>
            <a:spLocks noGrp="1"/>
          </p:cNvSpPr>
          <p:nvPr>
            <p:ph type="title" hasCustomPrompt="1"/>
          </p:nvPr>
        </p:nvSpPr>
        <p:spPr>
          <a:xfrm>
            <a:off x="1296957" y="100750"/>
            <a:ext cx="8399495" cy="882654"/>
          </a:xfrm>
        </p:spPr>
        <p:txBody>
          <a:bodyPr/>
          <a:lstStyle>
            <a:lvl1pPr>
              <a:defRPr/>
            </a:lvl1pPr>
          </a:lstStyle>
          <a:p>
            <a:r>
              <a:rPr lang="en-US" dirty="0"/>
              <a:t>Slide Title</a:t>
            </a:r>
          </a:p>
        </p:txBody>
      </p:sp>
      <p:sp>
        <p:nvSpPr>
          <p:cNvPr id="8" name="Date Placeholder 7">
            <a:extLst>
              <a:ext uri="{FF2B5EF4-FFF2-40B4-BE49-F238E27FC236}">
                <a16:creationId xmlns:a16="http://schemas.microsoft.com/office/drawing/2014/main" id="{CF9A2DC4-5280-4E93-B6D2-9709FE6D0627}"/>
              </a:ext>
            </a:extLst>
          </p:cNvPr>
          <p:cNvSpPr>
            <a:spLocks noGrp="1"/>
          </p:cNvSpPr>
          <p:nvPr>
            <p:ph type="dt" sz="half" idx="11"/>
          </p:nvPr>
        </p:nvSpPr>
        <p:spPr/>
        <p:txBody>
          <a:bodyPr/>
          <a:lstStyle/>
          <a:p>
            <a:fld id="{055373AC-9AA7-423B-BA00-BA1C74164DBD}" type="datetime1">
              <a:rPr lang="en-US" smtClean="0"/>
              <a:pPr/>
              <a:t>11/14/2018</a:t>
            </a:fld>
            <a:endParaRPr lang="en-US" dirty="0"/>
          </a:p>
        </p:txBody>
      </p:sp>
      <p:sp>
        <p:nvSpPr>
          <p:cNvPr id="10" name="Footer Placeholder 9">
            <a:extLst>
              <a:ext uri="{FF2B5EF4-FFF2-40B4-BE49-F238E27FC236}">
                <a16:creationId xmlns:a16="http://schemas.microsoft.com/office/drawing/2014/main" id="{FA4C1EE0-8040-49CB-9319-CF991DE7B325}"/>
              </a:ext>
            </a:extLst>
          </p:cNvPr>
          <p:cNvSpPr>
            <a:spLocks noGrp="1"/>
          </p:cNvSpPr>
          <p:nvPr>
            <p:ph type="ftr" sz="quarter" idx="12"/>
          </p:nvPr>
        </p:nvSpPr>
        <p:spPr/>
        <p:txBody>
          <a:bodyPr/>
          <a:lstStyle/>
          <a:p>
            <a:endParaRPr lang="en-US" dirty="0"/>
          </a:p>
        </p:txBody>
      </p:sp>
      <p:sp>
        <p:nvSpPr>
          <p:cNvPr id="17" name="Slide Number Placeholder 16">
            <a:extLst>
              <a:ext uri="{FF2B5EF4-FFF2-40B4-BE49-F238E27FC236}">
                <a16:creationId xmlns:a16="http://schemas.microsoft.com/office/drawing/2014/main" id="{1643825A-6B67-4224-B077-B526FC2A4C74}"/>
              </a:ext>
            </a:extLst>
          </p:cNvPr>
          <p:cNvSpPr>
            <a:spLocks noGrp="1"/>
          </p:cNvSpPr>
          <p:nvPr>
            <p:ph type="sldNum" sz="quarter" idx="13"/>
          </p:nvPr>
        </p:nvSpPr>
        <p:spPr/>
        <p:txBody>
          <a:bodyPr/>
          <a:lstStyle/>
          <a:p>
            <a:fld id="{C014DD1E-5D91-48A3-AD6D-45FBA980D106}" type="slidenum">
              <a:rPr lang="en-US" smtClean="0"/>
              <a:pPr/>
              <a:t>‹#›</a:t>
            </a:fld>
            <a:endParaRPr lang="en-US" dirty="0"/>
          </a:p>
        </p:txBody>
      </p:sp>
      <p:pic>
        <p:nvPicPr>
          <p:cNvPr id="3" name="Picture 2">
            <a:extLst>
              <a:ext uri="{FF2B5EF4-FFF2-40B4-BE49-F238E27FC236}">
                <a16:creationId xmlns:a16="http://schemas.microsoft.com/office/drawing/2014/main" id="{B0406E0E-FE9B-4656-A202-18C2517519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34064" y="276382"/>
            <a:ext cx="1820323" cy="531390"/>
          </a:xfrm>
          <a:prstGeom prst="rect">
            <a:avLst/>
          </a:prstGeom>
        </p:spPr>
      </p:pic>
    </p:spTree>
    <p:extLst>
      <p:ext uri="{BB962C8B-B14F-4D97-AF65-F5344CB8AC3E}">
        <p14:creationId xmlns:p14="http://schemas.microsoft.com/office/powerpoint/2010/main" val="25425307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portant Examp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A6B0AA-1988-451B-88D4-0F726295570B}"/>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12" name="Rectangle 11">
            <a:extLst>
              <a:ext uri="{FF2B5EF4-FFF2-40B4-BE49-F238E27FC236}">
                <a16:creationId xmlns:a16="http://schemas.microsoft.com/office/drawing/2014/main" id="{345FB1C8-7F66-4D5C-ACCE-AE919936BCFD}"/>
              </a:ext>
            </a:extLst>
          </p:cNvPr>
          <p:cNvSpPr/>
          <p:nvPr/>
        </p:nvSpPr>
        <p:spPr>
          <a:xfrm>
            <a:off x="-3472" y="0"/>
            <a:ext cx="11538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pic>
        <p:nvPicPr>
          <p:cNvPr id="3074" name="Picture 2" descr="E:\002-KIMS BUSINESS\007-02-Fullslidesppt-Contents\20161228\02-edu\bulb-item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27" y="3314704"/>
            <a:ext cx="1260665" cy="279795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1">
            <a:extLst>
              <a:ext uri="{FF2B5EF4-FFF2-40B4-BE49-F238E27FC236}">
                <a16:creationId xmlns:a16="http://schemas.microsoft.com/office/drawing/2014/main" id="{0D5CC956-5C4A-44BE-8F8B-327FAFA51E97}"/>
              </a:ext>
            </a:extLst>
          </p:cNvPr>
          <p:cNvSpPr>
            <a:spLocks noGrp="1"/>
          </p:cNvSpPr>
          <p:nvPr>
            <p:ph type="title" hasCustomPrompt="1"/>
          </p:nvPr>
        </p:nvSpPr>
        <p:spPr>
          <a:xfrm>
            <a:off x="1296957" y="100750"/>
            <a:ext cx="8399495" cy="882654"/>
          </a:xfrm>
        </p:spPr>
        <p:txBody>
          <a:bodyPr/>
          <a:lstStyle>
            <a:lvl1pPr>
              <a:defRPr/>
            </a:lvl1pPr>
          </a:lstStyle>
          <a:p>
            <a:r>
              <a:rPr lang="en-US" dirty="0"/>
              <a:t>Slide Title</a:t>
            </a:r>
          </a:p>
        </p:txBody>
      </p:sp>
      <p:sp>
        <p:nvSpPr>
          <p:cNvPr id="15" name="Text Placeholder 6">
            <a:extLst>
              <a:ext uri="{FF2B5EF4-FFF2-40B4-BE49-F238E27FC236}">
                <a16:creationId xmlns:a16="http://schemas.microsoft.com/office/drawing/2014/main" id="{6157C8DE-E0AF-422B-BBB1-F0AF1264B5E9}"/>
              </a:ext>
            </a:extLst>
          </p:cNvPr>
          <p:cNvSpPr>
            <a:spLocks noGrp="1"/>
          </p:cNvSpPr>
          <p:nvPr>
            <p:ph type="body" sz="quarter" idx="10"/>
          </p:nvPr>
        </p:nvSpPr>
        <p:spPr>
          <a:xfrm>
            <a:off x="1959073" y="1121144"/>
            <a:ext cx="10036163" cy="52760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FF2A4EF-FDC7-4D65-91A0-D3473057251B}"/>
              </a:ext>
            </a:extLst>
          </p:cNvPr>
          <p:cNvSpPr>
            <a:spLocks noGrp="1"/>
          </p:cNvSpPr>
          <p:nvPr>
            <p:ph type="dt" sz="half" idx="11"/>
          </p:nvPr>
        </p:nvSpPr>
        <p:spPr/>
        <p:txBody>
          <a:bodyPr/>
          <a:lstStyle/>
          <a:p>
            <a:fld id="{055373AC-9AA7-423B-BA00-BA1C74164DBD}" type="datetime1">
              <a:rPr lang="en-US" smtClean="0"/>
              <a:pPr/>
              <a:t>11/14/2018</a:t>
            </a:fld>
            <a:endParaRPr lang="en-US" dirty="0"/>
          </a:p>
        </p:txBody>
      </p:sp>
      <p:sp>
        <p:nvSpPr>
          <p:cNvPr id="3" name="Footer Placeholder 2">
            <a:extLst>
              <a:ext uri="{FF2B5EF4-FFF2-40B4-BE49-F238E27FC236}">
                <a16:creationId xmlns:a16="http://schemas.microsoft.com/office/drawing/2014/main" id="{2AD0B15D-022F-4B93-A0E6-6FC062C18AF1}"/>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72845B5C-C9D2-4885-BBE1-AE0D4F570CBF}"/>
              </a:ext>
            </a:extLst>
          </p:cNvPr>
          <p:cNvSpPr>
            <a:spLocks noGrp="1"/>
          </p:cNvSpPr>
          <p:nvPr>
            <p:ph type="sldNum" sz="quarter" idx="13"/>
          </p:nvPr>
        </p:nvSpPr>
        <p:spPr/>
        <p:txBody>
          <a:bodyPr/>
          <a:lstStyle/>
          <a:p>
            <a:fld id="{C014DD1E-5D91-48A3-AD6D-45FBA980D106}" type="slidenum">
              <a:rPr lang="en-US" smtClean="0"/>
              <a:pPr/>
              <a:t>‹#›</a:t>
            </a:fld>
            <a:endParaRPr lang="en-US" dirty="0"/>
          </a:p>
        </p:txBody>
      </p:sp>
      <p:pic>
        <p:nvPicPr>
          <p:cNvPr id="14" name="Picture 13">
            <a:extLst>
              <a:ext uri="{FF2B5EF4-FFF2-40B4-BE49-F238E27FC236}">
                <a16:creationId xmlns:a16="http://schemas.microsoft.com/office/drawing/2014/main" id="{E01C581E-72C4-46B7-B2B0-B501FA8728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34064" y="276382"/>
            <a:ext cx="1820323" cy="531390"/>
          </a:xfrm>
          <a:prstGeom prst="rect">
            <a:avLst/>
          </a:prstGeom>
        </p:spPr>
      </p:pic>
    </p:spTree>
    <p:extLst>
      <p:ext uri="{BB962C8B-B14F-4D97-AF65-F5344CB8AC3E}">
        <p14:creationId xmlns:p14="http://schemas.microsoft.com/office/powerpoint/2010/main" val="16796517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AD94B5-9922-4E42-89CE-3C445EFB152E}"/>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13" name="Rectangle 12">
            <a:extLst>
              <a:ext uri="{FF2B5EF4-FFF2-40B4-BE49-F238E27FC236}">
                <a16:creationId xmlns:a16="http://schemas.microsoft.com/office/drawing/2014/main" id="{391AFA4E-7870-4561-A1B8-AC956B0C8931}"/>
              </a:ext>
            </a:extLst>
          </p:cNvPr>
          <p:cNvSpPr/>
          <p:nvPr/>
        </p:nvSpPr>
        <p:spPr>
          <a:xfrm>
            <a:off x="-1" y="0"/>
            <a:ext cx="12192000"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3" name="Text Placeholder 2">
            <a:extLst>
              <a:ext uri="{FF2B5EF4-FFF2-40B4-BE49-F238E27FC236}">
                <a16:creationId xmlns:a16="http://schemas.microsoft.com/office/drawing/2014/main" id="{5A9D2960-6D42-439F-82E8-812822013A10}"/>
              </a:ext>
            </a:extLst>
          </p:cNvPr>
          <p:cNvSpPr>
            <a:spLocks noGrp="1"/>
          </p:cNvSpPr>
          <p:nvPr>
            <p:ph type="body" sz="quarter" idx="10"/>
          </p:nvPr>
        </p:nvSpPr>
        <p:spPr>
          <a:xfrm>
            <a:off x="190402" y="1196125"/>
            <a:ext cx="11818096" cy="5201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19B5B676-7892-440F-8191-7109B2C59885}"/>
              </a:ext>
            </a:extLst>
          </p:cNvPr>
          <p:cNvSpPr>
            <a:spLocks noGrp="1"/>
          </p:cNvSpPr>
          <p:nvPr>
            <p:ph type="title" hasCustomPrompt="1"/>
          </p:nvPr>
        </p:nvSpPr>
        <p:spPr/>
        <p:txBody>
          <a:bodyPr/>
          <a:lstStyle>
            <a:lvl1pPr>
              <a:defRPr>
                <a:solidFill>
                  <a:schemeClr val="bg2"/>
                </a:solidFill>
              </a:defRPr>
            </a:lvl1pPr>
          </a:lstStyle>
          <a:p>
            <a:r>
              <a:rPr lang="en-US" dirty="0"/>
              <a:t>Slide Title</a:t>
            </a:r>
          </a:p>
        </p:txBody>
      </p:sp>
      <p:sp>
        <p:nvSpPr>
          <p:cNvPr id="2" name="Date Placeholder 1">
            <a:extLst>
              <a:ext uri="{FF2B5EF4-FFF2-40B4-BE49-F238E27FC236}">
                <a16:creationId xmlns:a16="http://schemas.microsoft.com/office/drawing/2014/main" id="{303E2769-FF5C-435B-BEDD-ABA3B8F1B976}"/>
              </a:ext>
            </a:extLst>
          </p:cNvPr>
          <p:cNvSpPr>
            <a:spLocks noGrp="1"/>
          </p:cNvSpPr>
          <p:nvPr>
            <p:ph type="dt" sz="half" idx="11"/>
          </p:nvPr>
        </p:nvSpPr>
        <p:spPr/>
        <p:txBody>
          <a:bodyPr/>
          <a:lstStyle/>
          <a:p>
            <a:fld id="{055373AC-9AA7-423B-BA00-BA1C74164DBD}" type="datetime1">
              <a:rPr lang="en-US" smtClean="0"/>
              <a:pPr/>
              <a:t>11/14/2018</a:t>
            </a:fld>
            <a:endParaRPr lang="en-US" dirty="0"/>
          </a:p>
        </p:txBody>
      </p:sp>
      <p:sp>
        <p:nvSpPr>
          <p:cNvPr id="4" name="Footer Placeholder 3">
            <a:extLst>
              <a:ext uri="{FF2B5EF4-FFF2-40B4-BE49-F238E27FC236}">
                <a16:creationId xmlns:a16="http://schemas.microsoft.com/office/drawing/2014/main" id="{9CB6AD27-58D7-46FA-99F8-E5BB835ADA68}"/>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389DA7C9-2FCE-40EB-BF32-C6983222020F}"/>
              </a:ext>
            </a:extLst>
          </p:cNvPr>
          <p:cNvSpPr>
            <a:spLocks noGrp="1"/>
          </p:cNvSpPr>
          <p:nvPr>
            <p:ph type="sldNum" sz="quarter" idx="13"/>
          </p:nvPr>
        </p:nvSpPr>
        <p:spPr/>
        <p:txBody>
          <a:bodyPr/>
          <a:lstStyle/>
          <a:p>
            <a:fld id="{C014DD1E-5D91-48A3-AD6D-45FBA980D106}" type="slidenum">
              <a:rPr lang="en-US" smtClean="0"/>
              <a:pPr/>
              <a:t>‹#›</a:t>
            </a:fld>
            <a:endParaRPr lang="en-US" dirty="0"/>
          </a:p>
        </p:txBody>
      </p:sp>
      <p:pic>
        <p:nvPicPr>
          <p:cNvPr id="14" name="Picture 13">
            <a:extLst>
              <a:ext uri="{FF2B5EF4-FFF2-40B4-BE49-F238E27FC236}">
                <a16:creationId xmlns:a16="http://schemas.microsoft.com/office/drawing/2014/main" id="{6BBD9B3D-B90C-4A66-8301-786C9FA8A9CA}"/>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698"/>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90033" y="264473"/>
            <a:ext cx="1929016" cy="563121"/>
          </a:xfrm>
          <a:prstGeom prst="rect">
            <a:avLst/>
          </a:prstGeom>
          <a:solidFill>
            <a:schemeClr val="accent1">
              <a:alpha val="1000"/>
            </a:schemeClr>
          </a:solidFill>
        </p:spPr>
      </p:pic>
    </p:spTree>
    <p:extLst>
      <p:ext uri="{BB962C8B-B14F-4D97-AF65-F5344CB8AC3E}">
        <p14:creationId xmlns:p14="http://schemas.microsoft.com/office/powerpoint/2010/main" val="110297071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6503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lide Dar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D60504-DA9E-4357-9A0A-15E333FC2783}"/>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13" name="Rectangle 12">
            <a:extLst>
              <a:ext uri="{FF2B5EF4-FFF2-40B4-BE49-F238E27FC236}">
                <a16:creationId xmlns:a16="http://schemas.microsoft.com/office/drawing/2014/main" id="{57B03959-5ED4-4593-8CEF-2AE1A73775F5}"/>
              </a:ext>
            </a:extLst>
          </p:cNvPr>
          <p:cNvSpPr/>
          <p:nvPr/>
        </p:nvSpPr>
        <p:spPr>
          <a:xfrm>
            <a:off x="-3176" y="0"/>
            <a:ext cx="12195176"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2" name="Rectangle 1"/>
          <p:cNvSpPr/>
          <p:nvPr/>
        </p:nvSpPr>
        <p:spPr>
          <a:xfrm>
            <a:off x="2" y="6184673"/>
            <a:ext cx="12192000" cy="6733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56" tIns="60928" rIns="121856" bIns="60928" numCol="1" spcCol="0" rtlCol="0" fromWordArt="0" anchor="ctr" anchorCtr="0" forceAA="0" compatLnSpc="1">
            <a:prstTxWarp prst="textNoShape">
              <a:avLst/>
            </a:prstTxWarp>
            <a:noAutofit/>
          </a:bodyP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dirty="0">
              <a:ln>
                <a:noFill/>
              </a:ln>
              <a:solidFill>
                <a:srgbClr val="F7C86D"/>
              </a:solidFill>
              <a:effectLst/>
              <a:uLnTx/>
              <a:uFillTx/>
              <a:latin typeface="Calibri" panose="020F0502020204030204"/>
              <a:ea typeface="맑은 고딕" panose="020B0503020000020004" pitchFamily="34" charset="-127"/>
              <a:cs typeface="+mn-cs"/>
            </a:endParaRPr>
          </a:p>
        </p:txBody>
      </p:sp>
      <p:sp>
        <p:nvSpPr>
          <p:cNvPr id="4" name="Oval 3"/>
          <p:cNvSpPr/>
          <p:nvPr/>
        </p:nvSpPr>
        <p:spPr>
          <a:xfrm>
            <a:off x="5161650" y="4824665"/>
            <a:ext cx="1868701" cy="1868701"/>
          </a:xfrm>
          <a:prstGeom prst="ellipse">
            <a:avLst/>
          </a:prstGeom>
          <a:solidFill>
            <a:schemeClr val="tx2"/>
          </a:solidFill>
          <a:ln w="635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6" name="Title 5">
            <a:extLst>
              <a:ext uri="{FF2B5EF4-FFF2-40B4-BE49-F238E27FC236}">
                <a16:creationId xmlns:a16="http://schemas.microsoft.com/office/drawing/2014/main" id="{38A09987-8827-47B7-85D3-6D69487FC731}"/>
              </a:ext>
            </a:extLst>
          </p:cNvPr>
          <p:cNvSpPr>
            <a:spLocks noGrp="1"/>
          </p:cNvSpPr>
          <p:nvPr>
            <p:ph type="title" hasCustomPrompt="1"/>
          </p:nvPr>
        </p:nvSpPr>
        <p:spPr/>
        <p:txBody>
          <a:bodyPr/>
          <a:lstStyle>
            <a:lvl1pPr>
              <a:defRPr>
                <a:solidFill>
                  <a:schemeClr val="bg2"/>
                </a:solidFill>
              </a:defRPr>
            </a:lvl1pPr>
          </a:lstStyle>
          <a:p>
            <a:r>
              <a:rPr lang="en-US" dirty="0"/>
              <a:t>Slide Title</a:t>
            </a:r>
          </a:p>
        </p:txBody>
      </p:sp>
      <p:pic>
        <p:nvPicPr>
          <p:cNvPr id="12" name="Picture 11">
            <a:extLst>
              <a:ext uri="{FF2B5EF4-FFF2-40B4-BE49-F238E27FC236}">
                <a16:creationId xmlns:a16="http://schemas.microsoft.com/office/drawing/2014/main" id="{7028D2F0-1E67-414B-A93D-D3F8F131A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551" y="5206773"/>
            <a:ext cx="958900" cy="1184869"/>
          </a:xfrm>
          <a:prstGeom prst="rect">
            <a:avLst/>
          </a:prstGeom>
        </p:spPr>
      </p:pic>
      <p:sp>
        <p:nvSpPr>
          <p:cNvPr id="9" name="Text Placeholder 2">
            <a:extLst>
              <a:ext uri="{FF2B5EF4-FFF2-40B4-BE49-F238E27FC236}">
                <a16:creationId xmlns:a16="http://schemas.microsoft.com/office/drawing/2014/main" id="{C8A626D2-456B-41EF-9818-EA8DD7E314DA}"/>
              </a:ext>
            </a:extLst>
          </p:cNvPr>
          <p:cNvSpPr>
            <a:spLocks noGrp="1"/>
          </p:cNvSpPr>
          <p:nvPr>
            <p:ph type="body" sz="quarter" idx="10"/>
          </p:nvPr>
        </p:nvSpPr>
        <p:spPr>
          <a:xfrm>
            <a:off x="190402" y="1195931"/>
            <a:ext cx="5426148" cy="4824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AF69A59F-C564-4A04-B1CC-31C261499991}"/>
              </a:ext>
            </a:extLst>
          </p:cNvPr>
          <p:cNvSpPr>
            <a:spLocks noGrp="1"/>
          </p:cNvSpPr>
          <p:nvPr>
            <p:ph type="body" sz="quarter" idx="11"/>
          </p:nvPr>
        </p:nvSpPr>
        <p:spPr>
          <a:xfrm>
            <a:off x="6575450" y="1195931"/>
            <a:ext cx="5426147" cy="4824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858E34E-73A2-41B4-8C58-4DDB1D4D97D8}"/>
              </a:ext>
            </a:extLst>
          </p:cNvPr>
          <p:cNvSpPr>
            <a:spLocks noGrp="1"/>
          </p:cNvSpPr>
          <p:nvPr>
            <p:ph type="dt" sz="half" idx="12"/>
          </p:nvPr>
        </p:nvSpPr>
        <p:spPr>
          <a:xfrm>
            <a:off x="188816" y="6390560"/>
            <a:ext cx="808713" cy="308845"/>
          </a:xfrm>
        </p:spPr>
        <p:txBody>
          <a:bodyPr/>
          <a:lstStyle/>
          <a:p>
            <a:fld id="{055373AC-9AA7-423B-BA00-BA1C74164DBD}" type="datetime1">
              <a:rPr lang="en-US" smtClean="0"/>
              <a:pPr/>
              <a:t>11/14/2018</a:t>
            </a:fld>
            <a:endParaRPr lang="en-US" dirty="0"/>
          </a:p>
        </p:txBody>
      </p:sp>
      <p:sp>
        <p:nvSpPr>
          <p:cNvPr id="7" name="Footer Placeholder 6">
            <a:extLst>
              <a:ext uri="{FF2B5EF4-FFF2-40B4-BE49-F238E27FC236}">
                <a16:creationId xmlns:a16="http://schemas.microsoft.com/office/drawing/2014/main" id="{47141AFF-42FF-4AAA-A3FA-149DDA66FCC2}"/>
              </a:ext>
            </a:extLst>
          </p:cNvPr>
          <p:cNvSpPr>
            <a:spLocks noGrp="1"/>
          </p:cNvSpPr>
          <p:nvPr>
            <p:ph type="ftr" sz="quarter" idx="13"/>
          </p:nvPr>
        </p:nvSpPr>
        <p:spPr/>
        <p:txBody>
          <a:bodyPr/>
          <a:lstStyle/>
          <a:p>
            <a:endParaRPr lang="en-US" dirty="0"/>
          </a:p>
        </p:txBody>
      </p:sp>
      <p:sp>
        <p:nvSpPr>
          <p:cNvPr id="8" name="Slide Number Placeholder 7">
            <a:extLst>
              <a:ext uri="{FF2B5EF4-FFF2-40B4-BE49-F238E27FC236}">
                <a16:creationId xmlns:a16="http://schemas.microsoft.com/office/drawing/2014/main" id="{92B2616D-7BC8-4F96-B3A7-B299A353B427}"/>
              </a:ext>
            </a:extLst>
          </p:cNvPr>
          <p:cNvSpPr>
            <a:spLocks noGrp="1"/>
          </p:cNvSpPr>
          <p:nvPr>
            <p:ph type="sldNum" sz="quarter" idx="14"/>
          </p:nvPr>
        </p:nvSpPr>
        <p:spPr/>
        <p:txBody>
          <a:bodyPr/>
          <a:lstStyle>
            <a:lvl1pPr>
              <a:defRPr>
                <a:solidFill>
                  <a:schemeClr val="bg1"/>
                </a:solidFill>
              </a:defRPr>
            </a:lvl1pPr>
          </a:lstStyle>
          <a:p>
            <a:fld id="{C014DD1E-5D91-48A3-AD6D-45FBA980D106}" type="slidenum">
              <a:rPr lang="en-US" smtClean="0"/>
              <a:pPr/>
              <a:t>‹#›</a:t>
            </a:fld>
            <a:endParaRPr lang="en-US" dirty="0"/>
          </a:p>
        </p:txBody>
      </p:sp>
      <p:pic>
        <p:nvPicPr>
          <p:cNvPr id="16" name="Picture 15">
            <a:extLst>
              <a:ext uri="{FF2B5EF4-FFF2-40B4-BE49-F238E27FC236}">
                <a16:creationId xmlns:a16="http://schemas.microsoft.com/office/drawing/2014/main" id="{FA7A0E76-569B-463F-8EA8-C658C471A28A}"/>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5698"/>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90033" y="264473"/>
            <a:ext cx="1929016" cy="563121"/>
          </a:xfrm>
          <a:prstGeom prst="rect">
            <a:avLst/>
          </a:prstGeom>
          <a:solidFill>
            <a:schemeClr val="accent1">
              <a:alpha val="1000"/>
            </a:schemeClr>
          </a:solidFill>
        </p:spPr>
      </p:pic>
    </p:spTree>
    <p:extLst>
      <p:ext uri="{BB962C8B-B14F-4D97-AF65-F5344CB8AC3E}">
        <p14:creationId xmlns:p14="http://schemas.microsoft.com/office/powerpoint/2010/main" val="304403346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ource Code Exam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19C6415-13AB-4677-935E-D11508C4AD27}"/>
              </a:ext>
            </a:extLst>
          </p:cNvPr>
          <p:cNvPicPr>
            <a:picLocks noChangeAspect="1"/>
          </p:cNvPicPr>
          <p:nvPr/>
        </p:nvPicPr>
        <p:blipFill rotWithShape="1">
          <a:blip r:embed="rId2"/>
          <a:srcRect b="1672"/>
          <a:stretch/>
        </p:blipFill>
        <p:spPr>
          <a:xfrm>
            <a:off x="-3176" y="1"/>
            <a:ext cx="12195176" cy="6852212"/>
          </a:xfrm>
          <a:prstGeom prst="rect">
            <a:avLst/>
          </a:prstGeom>
        </p:spPr>
      </p:pic>
      <p:sp>
        <p:nvSpPr>
          <p:cNvPr id="13" name="Rectangle 12">
            <a:extLst>
              <a:ext uri="{FF2B5EF4-FFF2-40B4-BE49-F238E27FC236}">
                <a16:creationId xmlns:a16="http://schemas.microsoft.com/office/drawing/2014/main" id="{4B4EBD86-A13A-41DF-A04E-EA4A858E8860}"/>
              </a:ext>
            </a:extLst>
          </p:cNvPr>
          <p:cNvSpPr/>
          <p:nvPr/>
        </p:nvSpPr>
        <p:spPr>
          <a:xfrm>
            <a:off x="-3176" y="-17929"/>
            <a:ext cx="12195176" cy="1095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1" hangingPunct="1">
              <a:lnSpc>
                <a:spcPct val="100000"/>
              </a:lnSpc>
              <a:spcBef>
                <a:spcPts val="0"/>
              </a:spcBef>
              <a:spcAft>
                <a:spcPts val="0"/>
              </a:spcAft>
              <a:buClrTx/>
              <a:buSzTx/>
              <a:buFontTx/>
              <a:buNone/>
              <a:tabLst/>
              <a:defRPr/>
            </a:pPr>
            <a:endParaRPr kumimoji="0" lang="ko-KR" altLang="en-US" sz="2398" b="0" i="0" u="none" strike="noStrike" kern="1200" cap="none" spc="0" normalizeH="0" baseline="0" noProof="0">
              <a:ln>
                <a:noFill/>
              </a:ln>
              <a:solidFill>
                <a:srgbClr val="F7C86D"/>
              </a:solidFill>
              <a:effectLst/>
              <a:uLnTx/>
              <a:uFillTx/>
              <a:latin typeface="Calibri" panose="020F0502020204030204"/>
              <a:ea typeface="맑은 고딕" panose="020B0503020000020004" pitchFamily="34" charset="-127"/>
              <a:cs typeface="+mn-cs"/>
            </a:endParaRPr>
          </a:p>
        </p:txBody>
      </p:sp>
      <p:sp>
        <p:nvSpPr>
          <p:cNvPr id="21" name="Text Placeholder 20">
            <a:extLst>
              <a:ext uri="{FF2B5EF4-FFF2-40B4-BE49-F238E27FC236}">
                <a16:creationId xmlns:a16="http://schemas.microsoft.com/office/drawing/2014/main" id="{04F318BE-2BAD-4677-871C-D78A4BF0CBA6}"/>
              </a:ext>
            </a:extLst>
          </p:cNvPr>
          <p:cNvSpPr>
            <a:spLocks noGrp="1"/>
          </p:cNvSpPr>
          <p:nvPr>
            <p:ph type="body" sz="quarter" idx="10" hasCustomPrompt="1"/>
          </p:nvPr>
        </p:nvSpPr>
        <p:spPr>
          <a:xfrm>
            <a:off x="190501" y="1196126"/>
            <a:ext cx="11811097" cy="5185625"/>
          </a:xfrm>
        </p:spPr>
        <p:txBody>
          <a:bodyPr/>
          <a:lstStyle>
            <a:lvl1pPr marL="0" indent="0">
              <a:buNone/>
              <a:defRPr>
                <a:solidFill>
                  <a:schemeClr val="tx1"/>
                </a:solidFill>
              </a:defRPr>
            </a:lvl1pPr>
            <a:lvl2pPr marL="609219" indent="0">
              <a:buNone/>
              <a:defRPr/>
            </a:lvl2pPr>
          </a:lstStyle>
          <a:p>
            <a:pPr lvl="0"/>
            <a:r>
              <a:rPr lang="en-GB" dirty="0"/>
              <a:t>Sample source code:</a:t>
            </a:r>
            <a:endParaRPr lang="en-US" dirty="0"/>
          </a:p>
        </p:txBody>
      </p:sp>
      <p:sp>
        <p:nvSpPr>
          <p:cNvPr id="6" name="Text Placeholder 5">
            <a:extLst>
              <a:ext uri="{FF2B5EF4-FFF2-40B4-BE49-F238E27FC236}">
                <a16:creationId xmlns:a16="http://schemas.microsoft.com/office/drawing/2014/main" id="{3278A82F-5546-4977-9F75-2A933B415945}"/>
              </a:ext>
            </a:extLst>
          </p:cNvPr>
          <p:cNvSpPr>
            <a:spLocks noGrp="1"/>
          </p:cNvSpPr>
          <p:nvPr>
            <p:ph type="body" sz="quarter" idx="11" hasCustomPrompt="1"/>
          </p:nvPr>
        </p:nvSpPr>
        <p:spPr>
          <a:xfrm>
            <a:off x="615283" y="1830475"/>
            <a:ext cx="10961435" cy="1633497"/>
          </a:xfrm>
          <a:prstGeom prst="rect">
            <a:avLst/>
          </a:prstGeom>
          <a:solidFill>
            <a:schemeClr val="accent6">
              <a:lumMod val="75000"/>
              <a:alpha val="15000"/>
            </a:schemeClr>
          </a:solidFill>
          <a:ln w="12700">
            <a:solidFill>
              <a:schemeClr val="tx1">
                <a:lumMod val="50000"/>
              </a:schemeClr>
            </a:solidFill>
          </a:ln>
        </p:spPr>
        <p:txBody>
          <a:bodyPr wrap="square" lIns="144000" tIns="108000" rIns="144000" bIns="108000">
            <a:spAutoFit/>
          </a:bodyPr>
          <a:lstStyle>
            <a:lvl1pPr marL="0" indent="0">
              <a:lnSpc>
                <a:spcPct val="100000"/>
              </a:lnSpc>
              <a:buNone/>
              <a:defRPr lang="en-US" sz="2398" b="1" noProof="1" smtClean="0">
                <a:solidFill>
                  <a:schemeClr val="tx1">
                    <a:lumMod val="75000"/>
                  </a:schemeClr>
                </a:solidFill>
                <a:effectLst/>
                <a:latin typeface="Consolas" pitchFamily="49" charset="0"/>
                <a:cs typeface="Consolas" pitchFamily="49" charset="0"/>
              </a:defRPr>
            </a:lvl1pPr>
          </a:lstStyle>
          <a:p>
            <a:pPr marL="0" lvl="0"/>
            <a:r>
              <a:rPr lang="en-US" noProof="1"/>
              <a:t>Source code box</a:t>
            </a:r>
          </a:p>
          <a:p>
            <a:pPr marL="0" lvl="0"/>
            <a:r>
              <a:rPr lang="en-US" noProof="1"/>
              <a:t>…</a:t>
            </a:r>
          </a:p>
          <a:p>
            <a:pPr marL="0" lvl="0"/>
            <a:r>
              <a:rPr lang="en-US" noProof="1"/>
              <a:t>…</a:t>
            </a:r>
          </a:p>
        </p:txBody>
      </p:sp>
      <p:sp>
        <p:nvSpPr>
          <p:cNvPr id="2" name="Title 1">
            <a:extLst>
              <a:ext uri="{FF2B5EF4-FFF2-40B4-BE49-F238E27FC236}">
                <a16:creationId xmlns:a16="http://schemas.microsoft.com/office/drawing/2014/main" id="{03BA3E62-7E9B-447C-9045-B989874D05D3}"/>
              </a:ext>
            </a:extLst>
          </p:cNvPr>
          <p:cNvSpPr>
            <a:spLocks noGrp="1"/>
          </p:cNvSpPr>
          <p:nvPr>
            <p:ph type="title" hasCustomPrompt="1"/>
          </p:nvPr>
        </p:nvSpPr>
        <p:spPr/>
        <p:txBody>
          <a:bodyPr/>
          <a:lstStyle>
            <a:lvl1pPr>
              <a:defRPr>
                <a:solidFill>
                  <a:schemeClr val="bg2"/>
                </a:solidFill>
              </a:defRPr>
            </a:lvl1pPr>
          </a:lstStyle>
          <a:p>
            <a:r>
              <a:rPr lang="en-US" dirty="0"/>
              <a:t>Slide Title</a:t>
            </a:r>
          </a:p>
        </p:txBody>
      </p:sp>
      <p:sp>
        <p:nvSpPr>
          <p:cNvPr id="3" name="Date Placeholder 2">
            <a:extLst>
              <a:ext uri="{FF2B5EF4-FFF2-40B4-BE49-F238E27FC236}">
                <a16:creationId xmlns:a16="http://schemas.microsoft.com/office/drawing/2014/main" id="{1557BD22-7B02-4D39-928A-4BAD0D84EC13}"/>
              </a:ext>
            </a:extLst>
          </p:cNvPr>
          <p:cNvSpPr>
            <a:spLocks noGrp="1"/>
          </p:cNvSpPr>
          <p:nvPr>
            <p:ph type="dt" sz="half" idx="12"/>
          </p:nvPr>
        </p:nvSpPr>
        <p:spPr/>
        <p:txBody>
          <a:bodyPr/>
          <a:lstStyle/>
          <a:p>
            <a:fld id="{055373AC-9AA7-423B-BA00-BA1C74164DBD}" type="datetime1">
              <a:rPr lang="en-US" smtClean="0"/>
              <a:pPr/>
              <a:t>11/14/2018</a:t>
            </a:fld>
            <a:endParaRPr lang="en-US" dirty="0"/>
          </a:p>
        </p:txBody>
      </p:sp>
      <p:sp>
        <p:nvSpPr>
          <p:cNvPr id="4" name="Footer Placeholder 3">
            <a:extLst>
              <a:ext uri="{FF2B5EF4-FFF2-40B4-BE49-F238E27FC236}">
                <a16:creationId xmlns:a16="http://schemas.microsoft.com/office/drawing/2014/main" id="{12DED1B3-84A5-43D8-8770-B2C1E963B681}"/>
              </a:ext>
            </a:extLst>
          </p:cNvPr>
          <p:cNvSpPr>
            <a:spLocks noGrp="1"/>
          </p:cNvSpPr>
          <p:nvPr>
            <p:ph type="ftr"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6213FF9B-335F-4699-94F7-E43CA829037E}"/>
              </a:ext>
            </a:extLst>
          </p:cNvPr>
          <p:cNvSpPr>
            <a:spLocks noGrp="1"/>
          </p:cNvSpPr>
          <p:nvPr>
            <p:ph type="sldNum" sz="quarter" idx="14"/>
          </p:nvPr>
        </p:nvSpPr>
        <p:spPr/>
        <p:txBody>
          <a:bodyPr/>
          <a:lstStyle/>
          <a:p>
            <a:fld id="{C014DD1E-5D91-48A3-AD6D-45FBA980D106}" type="slidenum">
              <a:rPr lang="en-US" smtClean="0"/>
              <a:pPr/>
              <a:t>‹#›</a:t>
            </a:fld>
            <a:endParaRPr lang="en-US" dirty="0"/>
          </a:p>
        </p:txBody>
      </p:sp>
      <p:pic>
        <p:nvPicPr>
          <p:cNvPr id="12" name="Picture 11">
            <a:extLst>
              <a:ext uri="{FF2B5EF4-FFF2-40B4-BE49-F238E27FC236}">
                <a16:creationId xmlns:a16="http://schemas.microsoft.com/office/drawing/2014/main" id="{F0AB4568-56A6-4C85-AAC8-1AE32E2F3E7C}"/>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698"/>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90033" y="264473"/>
            <a:ext cx="1929016" cy="563121"/>
          </a:xfrm>
          <a:prstGeom prst="rect">
            <a:avLst/>
          </a:prstGeom>
          <a:solidFill>
            <a:schemeClr val="accent1">
              <a:alpha val="1000"/>
            </a:schemeClr>
          </a:solidFill>
        </p:spPr>
      </p:pic>
    </p:spTree>
    <p:extLst>
      <p:ext uri="{BB962C8B-B14F-4D97-AF65-F5344CB8AC3E}">
        <p14:creationId xmlns:p14="http://schemas.microsoft.com/office/powerpoint/2010/main" val="10008298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403F5F2-BA1B-4A39-A03D-AD9E0469441C}"/>
              </a:ext>
            </a:extLst>
          </p:cNvPr>
          <p:cNvSpPr>
            <a:spLocks noGrp="1"/>
          </p:cNvSpPr>
          <p:nvPr>
            <p:ph type="dt" sz="half" idx="2"/>
          </p:nvPr>
        </p:nvSpPr>
        <p:spPr>
          <a:xfrm>
            <a:off x="188816" y="6397196"/>
            <a:ext cx="808713" cy="308845"/>
          </a:xfrm>
          <a:prstGeom prst="rect">
            <a:avLst/>
          </a:prstGeom>
        </p:spPr>
        <p:txBody>
          <a:bodyPr vert="horz" lIns="36000" tIns="36000" rIns="36000" bIns="36000" rtlCol="0" anchor="ctr"/>
          <a:lstStyle>
            <a:lvl1pPr algn="ctr">
              <a:defRPr sz="1000">
                <a:solidFill>
                  <a:schemeClr val="tx1"/>
                </a:solidFill>
              </a:defRPr>
            </a:lvl1pPr>
          </a:lstStyle>
          <a:p>
            <a:fld id="{055373AC-9AA7-423B-BA00-BA1C74164DBD}" type="datetime1">
              <a:rPr lang="en-US" smtClean="0"/>
              <a:pPr/>
              <a:t>11/14/2018</a:t>
            </a:fld>
            <a:endParaRPr lang="en-US" dirty="0"/>
          </a:p>
        </p:txBody>
      </p:sp>
      <p:sp>
        <p:nvSpPr>
          <p:cNvPr id="8" name="Footer Placeholder 4">
            <a:extLst>
              <a:ext uri="{FF2B5EF4-FFF2-40B4-BE49-F238E27FC236}">
                <a16:creationId xmlns:a16="http://schemas.microsoft.com/office/drawing/2014/main" id="{32BCD1B1-3A00-45B1-B516-6B8E7FBC47C4}"/>
              </a:ext>
            </a:extLst>
          </p:cNvPr>
          <p:cNvSpPr>
            <a:spLocks noGrp="1"/>
          </p:cNvSpPr>
          <p:nvPr>
            <p:ph type="ftr" sz="quarter" idx="3"/>
          </p:nvPr>
        </p:nvSpPr>
        <p:spPr>
          <a:xfrm>
            <a:off x="997529" y="6397196"/>
            <a:ext cx="10567285" cy="308845"/>
          </a:xfrm>
          <a:prstGeom prst="rect">
            <a:avLst/>
          </a:prstGeom>
        </p:spPr>
        <p:txBody>
          <a:bodyPr vert="horz" lIns="36000" tIns="36000" rIns="36000" bIns="36000" rtlCol="0" anchor="ctr"/>
          <a:lstStyle>
            <a:lvl1pPr algn="ctr">
              <a:defRPr sz="10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0902A4B2-CB08-42CE-A814-FBDF345C2F43}"/>
              </a:ext>
            </a:extLst>
          </p:cNvPr>
          <p:cNvSpPr>
            <a:spLocks noGrp="1"/>
          </p:cNvSpPr>
          <p:nvPr>
            <p:ph type="sldNum" sz="quarter" idx="4"/>
          </p:nvPr>
        </p:nvSpPr>
        <p:spPr>
          <a:xfrm>
            <a:off x="11566412" y="6397196"/>
            <a:ext cx="428822" cy="308845"/>
          </a:xfrm>
          <a:prstGeom prst="rect">
            <a:avLst/>
          </a:prstGeom>
        </p:spPr>
        <p:txBody>
          <a:bodyPr vert="horz" lIns="36000" tIns="36000" rIns="36000" bIns="36000" rtlCol="0" anchor="ctr"/>
          <a:lstStyle>
            <a:lvl1pPr algn="r">
              <a:defRPr sz="1000">
                <a:solidFill>
                  <a:schemeClr val="tx1"/>
                </a:solidFill>
              </a:defRPr>
            </a:lvl1pPr>
          </a:lstStyle>
          <a:p>
            <a:fld id="{C014DD1E-5D91-48A3-AD6D-45FBA980D106}" type="slidenum">
              <a:rPr lang="en-US" smtClean="0"/>
              <a:pPr/>
              <a:t>‹#›</a:t>
            </a:fld>
            <a:endParaRPr lang="en-US" dirty="0"/>
          </a:p>
        </p:txBody>
      </p:sp>
      <p:sp>
        <p:nvSpPr>
          <p:cNvPr id="10" name="Title Placeholder 1">
            <a:extLst>
              <a:ext uri="{FF2B5EF4-FFF2-40B4-BE49-F238E27FC236}">
                <a16:creationId xmlns:a16="http://schemas.microsoft.com/office/drawing/2014/main" id="{B770C392-3003-4C35-9625-BB041F8257BA}"/>
              </a:ext>
            </a:extLst>
          </p:cNvPr>
          <p:cNvSpPr>
            <a:spLocks noGrp="1"/>
          </p:cNvSpPr>
          <p:nvPr>
            <p:ph type="title"/>
          </p:nvPr>
        </p:nvSpPr>
        <p:spPr>
          <a:xfrm>
            <a:off x="190405" y="100750"/>
            <a:ext cx="9506047" cy="882654"/>
          </a:xfrm>
          <a:prstGeom prst="rect">
            <a:avLst/>
          </a:prstGeom>
        </p:spPr>
        <p:txBody>
          <a:bodyPr vert="horz" lIns="108000" tIns="36000" rIns="108000" bIns="36000" rtlCol="0" anchor="ctr" anchorCtr="0">
            <a:normAutofit/>
          </a:bodyPr>
          <a:lstStyle/>
          <a:p>
            <a:r>
              <a:rPr lang="en-US"/>
              <a:t>Click to edit Master title style</a:t>
            </a:r>
            <a:endParaRPr dirty="0"/>
          </a:p>
        </p:txBody>
      </p:sp>
      <p:sp>
        <p:nvSpPr>
          <p:cNvPr id="11" name="Text Placeholder 2">
            <a:extLst>
              <a:ext uri="{FF2B5EF4-FFF2-40B4-BE49-F238E27FC236}">
                <a16:creationId xmlns:a16="http://schemas.microsoft.com/office/drawing/2014/main" id="{90CBFB32-9F46-4F2F-8A54-9EE8BED27855}"/>
              </a:ext>
            </a:extLst>
          </p:cNvPr>
          <p:cNvSpPr>
            <a:spLocks noGrp="1"/>
          </p:cNvSpPr>
          <p:nvPr>
            <p:ph type="body" idx="1"/>
          </p:nvPr>
        </p:nvSpPr>
        <p:spPr>
          <a:xfrm>
            <a:off x="190413" y="1138844"/>
            <a:ext cx="11804822" cy="5242906"/>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567891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 id="2147483687" r:id="rId14"/>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l" defTabSz="1218438" rtl="0" eaLnBrk="1" latinLnBrk="1" hangingPunct="1">
        <a:spcBef>
          <a:spcPct val="0"/>
        </a:spcBef>
        <a:buNone/>
        <a:defRPr sz="3998" b="1" kern="1200">
          <a:solidFill>
            <a:schemeClr val="tx1"/>
          </a:solidFill>
          <a:latin typeface="+mj-lt"/>
          <a:ea typeface="+mj-ea"/>
          <a:cs typeface="+mj-cs"/>
        </a:defRPr>
      </a:lvl1pPr>
    </p:titleStyle>
    <p:bodyStyle>
      <a:lvl1pPr marL="456915" indent="-456915" algn="l" defTabSz="1218438" rtl="0" eaLnBrk="1" latinLnBrk="1" hangingPunct="1">
        <a:lnSpc>
          <a:spcPct val="105000"/>
        </a:lnSpc>
        <a:spcBef>
          <a:spcPts val="600"/>
        </a:spcBef>
        <a:spcAft>
          <a:spcPts val="600"/>
        </a:spcAft>
        <a:buFont typeface="Wingdings" panose="05000000000000000000" pitchFamily="2" charset="2"/>
        <a:buChar char="§"/>
        <a:defRPr sz="3398" kern="1200">
          <a:solidFill>
            <a:schemeClr val="tx1"/>
          </a:solidFill>
          <a:latin typeface="+mn-lt"/>
          <a:ea typeface="+mn-ea"/>
          <a:cs typeface="+mn-cs"/>
        </a:defRPr>
      </a:lvl1pPr>
      <a:lvl2pPr marL="989981" indent="-380762" algn="l" defTabSz="1218438" rtl="0" eaLnBrk="1" latinLnBrk="1" hangingPunct="1">
        <a:lnSpc>
          <a:spcPct val="105000"/>
        </a:lnSpc>
        <a:spcBef>
          <a:spcPts val="600"/>
        </a:spcBef>
        <a:spcAft>
          <a:spcPts val="600"/>
        </a:spcAft>
        <a:buFont typeface="Wingdings" panose="05000000000000000000" pitchFamily="2" charset="2"/>
        <a:buChar char="§"/>
        <a:defRPr sz="3198" kern="1200">
          <a:solidFill>
            <a:schemeClr val="tx1"/>
          </a:solidFill>
          <a:latin typeface="+mn-lt"/>
          <a:ea typeface="+mn-ea"/>
          <a:cs typeface="+mn-cs"/>
        </a:defRPr>
      </a:lvl2pPr>
      <a:lvl3pPr marL="1523048" indent="-304610" algn="l" defTabSz="1218438" rtl="0" eaLnBrk="1" latinLnBrk="1" hangingPunct="1">
        <a:lnSpc>
          <a:spcPct val="105000"/>
        </a:lnSpc>
        <a:spcBef>
          <a:spcPts val="600"/>
        </a:spcBef>
        <a:spcAft>
          <a:spcPts val="600"/>
        </a:spcAft>
        <a:buFont typeface="Wingdings" panose="05000000000000000000" pitchFamily="2" charset="2"/>
        <a:buChar char="§"/>
        <a:defRPr sz="2998" kern="1200">
          <a:solidFill>
            <a:schemeClr val="tx1"/>
          </a:solidFill>
          <a:latin typeface="+mn-lt"/>
          <a:ea typeface="+mn-ea"/>
          <a:cs typeface="+mn-cs"/>
        </a:defRPr>
      </a:lvl3pPr>
      <a:lvl4pPr marL="2132267" indent="-304610" algn="l" defTabSz="1218438" rtl="0" eaLnBrk="1" latinLnBrk="1" hangingPunct="1">
        <a:lnSpc>
          <a:spcPct val="105000"/>
        </a:lnSpc>
        <a:spcBef>
          <a:spcPts val="600"/>
        </a:spcBef>
        <a:spcAft>
          <a:spcPts val="600"/>
        </a:spcAft>
        <a:buFont typeface="Wingdings" panose="05000000000000000000" pitchFamily="2" charset="2"/>
        <a:buChar char="§"/>
        <a:defRPr sz="2798" kern="1200">
          <a:solidFill>
            <a:schemeClr val="tx1"/>
          </a:solidFill>
          <a:latin typeface="+mn-lt"/>
          <a:ea typeface="+mn-ea"/>
          <a:cs typeface="+mn-cs"/>
        </a:defRPr>
      </a:lvl4pPr>
      <a:lvl5pPr marL="2741485" indent="-304610" algn="l" defTabSz="1218438" rtl="0" eaLnBrk="1" latinLnBrk="1" hangingPunct="1">
        <a:lnSpc>
          <a:spcPct val="105000"/>
        </a:lnSpc>
        <a:spcBef>
          <a:spcPts val="600"/>
        </a:spcBef>
        <a:spcAft>
          <a:spcPts val="600"/>
        </a:spcAft>
        <a:buFont typeface="Wingdings" panose="05000000000000000000" pitchFamily="2" charset="2"/>
        <a:buChar char="§"/>
        <a:defRPr sz="2598" kern="1200">
          <a:solidFill>
            <a:schemeClr val="tx1"/>
          </a:solidFill>
          <a:latin typeface="+mn-lt"/>
          <a:ea typeface="+mn-ea"/>
          <a:cs typeface="+mn-cs"/>
        </a:defRPr>
      </a:lvl5pPr>
      <a:lvl6pPr marL="3350704" indent="-304610" algn="l" defTabSz="1218438" rtl="0" eaLnBrk="1" latinLnBrk="1" hangingPunct="1">
        <a:spcBef>
          <a:spcPct val="20000"/>
        </a:spcBef>
        <a:buFont typeface="Arial" pitchFamily="34" charset="0"/>
        <a:buChar char="•"/>
        <a:defRPr sz="2665" kern="1200">
          <a:solidFill>
            <a:schemeClr val="tx1"/>
          </a:solidFill>
          <a:latin typeface="+mn-lt"/>
          <a:ea typeface="+mn-ea"/>
          <a:cs typeface="+mn-cs"/>
        </a:defRPr>
      </a:lvl6pPr>
      <a:lvl7pPr marL="3959924" indent="-304610" algn="l" defTabSz="1218438" rtl="0" eaLnBrk="1" latinLnBrk="1" hangingPunct="1">
        <a:spcBef>
          <a:spcPct val="20000"/>
        </a:spcBef>
        <a:buFont typeface="Arial" pitchFamily="34" charset="0"/>
        <a:buChar char="•"/>
        <a:defRPr sz="2665" kern="1200">
          <a:solidFill>
            <a:schemeClr val="tx1"/>
          </a:solidFill>
          <a:latin typeface="+mn-lt"/>
          <a:ea typeface="+mn-ea"/>
          <a:cs typeface="+mn-cs"/>
        </a:defRPr>
      </a:lvl7pPr>
      <a:lvl8pPr marL="4569143" indent="-304610" algn="l" defTabSz="1218438" rtl="0" eaLnBrk="1" latinLnBrk="1" hangingPunct="1">
        <a:spcBef>
          <a:spcPct val="20000"/>
        </a:spcBef>
        <a:buFont typeface="Arial" pitchFamily="34" charset="0"/>
        <a:buChar char="•"/>
        <a:defRPr sz="2665" kern="1200">
          <a:solidFill>
            <a:schemeClr val="tx1"/>
          </a:solidFill>
          <a:latin typeface="+mn-lt"/>
          <a:ea typeface="+mn-ea"/>
          <a:cs typeface="+mn-cs"/>
        </a:defRPr>
      </a:lvl8pPr>
      <a:lvl9pPr marL="5178362" indent="-304610" algn="l" defTabSz="1218438" rtl="0" eaLnBrk="1" latinLnBrk="1" hangingPunct="1">
        <a:spcBef>
          <a:spcPct val="20000"/>
        </a:spcBef>
        <a:buFont typeface="Arial" pitchFamily="34" charset="0"/>
        <a:buChar char="•"/>
        <a:defRPr sz="2665" kern="1200">
          <a:solidFill>
            <a:schemeClr val="tx1"/>
          </a:solidFill>
          <a:latin typeface="+mn-lt"/>
          <a:ea typeface="+mn-ea"/>
          <a:cs typeface="+mn-cs"/>
        </a:defRPr>
      </a:lvl9pPr>
    </p:bodyStyle>
    <p:otherStyle>
      <a:defPPr>
        <a:defRPr lang="ko-KR"/>
      </a:defPPr>
      <a:lvl1pPr marL="0" algn="l" defTabSz="1218438" rtl="0" eaLnBrk="1" latinLnBrk="1" hangingPunct="1">
        <a:defRPr sz="2398" kern="1200">
          <a:solidFill>
            <a:schemeClr val="tx1"/>
          </a:solidFill>
          <a:latin typeface="+mn-lt"/>
          <a:ea typeface="+mn-ea"/>
          <a:cs typeface="+mn-cs"/>
        </a:defRPr>
      </a:lvl1pPr>
      <a:lvl2pPr marL="609219" algn="l" defTabSz="1218438" rtl="0" eaLnBrk="1" latinLnBrk="1" hangingPunct="1">
        <a:defRPr sz="2398" kern="1200">
          <a:solidFill>
            <a:schemeClr val="tx1"/>
          </a:solidFill>
          <a:latin typeface="+mn-lt"/>
          <a:ea typeface="+mn-ea"/>
          <a:cs typeface="+mn-cs"/>
        </a:defRPr>
      </a:lvl2pPr>
      <a:lvl3pPr marL="1218438" algn="l" defTabSz="1218438" rtl="0" eaLnBrk="1" latinLnBrk="1" hangingPunct="1">
        <a:defRPr sz="2398" kern="1200">
          <a:solidFill>
            <a:schemeClr val="tx1"/>
          </a:solidFill>
          <a:latin typeface="+mn-lt"/>
          <a:ea typeface="+mn-ea"/>
          <a:cs typeface="+mn-cs"/>
        </a:defRPr>
      </a:lvl3pPr>
      <a:lvl4pPr marL="1827657" algn="l" defTabSz="1218438" rtl="0" eaLnBrk="1" latinLnBrk="1" hangingPunct="1">
        <a:defRPr sz="2398" kern="1200">
          <a:solidFill>
            <a:schemeClr val="tx1"/>
          </a:solidFill>
          <a:latin typeface="+mn-lt"/>
          <a:ea typeface="+mn-ea"/>
          <a:cs typeface="+mn-cs"/>
        </a:defRPr>
      </a:lvl4pPr>
      <a:lvl5pPr marL="2436876" algn="l" defTabSz="1218438" rtl="0" eaLnBrk="1" latinLnBrk="1" hangingPunct="1">
        <a:defRPr sz="2398" kern="1200">
          <a:solidFill>
            <a:schemeClr val="tx1"/>
          </a:solidFill>
          <a:latin typeface="+mn-lt"/>
          <a:ea typeface="+mn-ea"/>
          <a:cs typeface="+mn-cs"/>
        </a:defRPr>
      </a:lvl5pPr>
      <a:lvl6pPr marL="3046096" algn="l" defTabSz="1218438" rtl="0" eaLnBrk="1" latinLnBrk="1" hangingPunct="1">
        <a:defRPr sz="2398" kern="1200">
          <a:solidFill>
            <a:schemeClr val="tx1"/>
          </a:solidFill>
          <a:latin typeface="+mn-lt"/>
          <a:ea typeface="+mn-ea"/>
          <a:cs typeface="+mn-cs"/>
        </a:defRPr>
      </a:lvl6pPr>
      <a:lvl7pPr marL="3655315" algn="l" defTabSz="1218438" rtl="0" eaLnBrk="1" latinLnBrk="1" hangingPunct="1">
        <a:defRPr sz="2398" kern="1200">
          <a:solidFill>
            <a:schemeClr val="tx1"/>
          </a:solidFill>
          <a:latin typeface="+mn-lt"/>
          <a:ea typeface="+mn-ea"/>
          <a:cs typeface="+mn-cs"/>
        </a:defRPr>
      </a:lvl7pPr>
      <a:lvl8pPr marL="4264533" algn="l" defTabSz="1218438" rtl="0" eaLnBrk="1" latinLnBrk="1" hangingPunct="1">
        <a:defRPr sz="2398" kern="1200">
          <a:solidFill>
            <a:schemeClr val="tx1"/>
          </a:solidFill>
          <a:latin typeface="+mn-lt"/>
          <a:ea typeface="+mn-ea"/>
          <a:cs typeface="+mn-cs"/>
        </a:defRPr>
      </a:lvl8pPr>
      <a:lvl9pPr marL="4873752" algn="l" defTabSz="1218438" rtl="0" eaLnBrk="1" latinLnBrk="1" hangingPunct="1">
        <a:defRPr sz="23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18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oftuni.b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superhosting.bg/" TargetMode="External"/><Relationship Id="rId3" Type="http://schemas.openxmlformats.org/officeDocument/2006/relationships/hyperlink" Target="http://www.infragistics.com/" TargetMode="External"/><Relationship Id="rId7" Type="http://schemas.openxmlformats.org/officeDocument/2006/relationships/hyperlink" Target="https://www.softwaregroup.com/" TargetMode="External"/><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hyperlink" Target="https://netpeak.bg/" TargetMode="External"/><Relationship Id="rId5" Type="http://schemas.openxmlformats.org/officeDocument/2006/relationships/hyperlink" Target="https://www.indeavr.com/en"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s://www.xs-software.com/" TargetMode="External"/><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smartit.bg/" TargetMode="External"/><Relationship Id="rId3" Type="http://schemas.openxmlformats.org/officeDocument/2006/relationships/hyperlink" Target="https://aeternity.com/" TargetMode="External"/><Relationship Id="rId7" Type="http://schemas.openxmlformats.org/officeDocument/2006/relationships/hyperlink" Target="https://www.liebherr.com/en/deu/start/start-page.html" TargetMode="External"/><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hyperlink" Target="https://www.sbtech.com/" TargetMode="External"/><Relationship Id="rId5" Type="http://schemas.openxmlformats.org/officeDocument/2006/relationships/hyperlink" Target="codexio.bg"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www.telenor.bg/" TargetMode="External"/><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oftuni.bg/" TargetMode="External"/><Relationship Id="rId7" Type="http://schemas.openxmlformats.org/officeDocument/2006/relationships/image" Target="../media/image48.png"/><Relationship Id="rId12"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forum.softuni.bg/" TargetMode="External"/><Relationship Id="rId11" Type="http://schemas.openxmlformats.org/officeDocument/2006/relationships/image" Target="../media/image50.png"/><Relationship Id="rId5" Type="http://schemas.openxmlformats.org/officeDocument/2006/relationships/hyperlink" Target="https://www.facebook.com/SoftwareUniversity" TargetMode="External"/><Relationship Id="rId10" Type="http://schemas.openxmlformats.org/officeDocument/2006/relationships/hyperlink" Target="http://www.facebook.com/SoftwareUniversity" TargetMode="External"/><Relationship Id="rId4" Type="http://schemas.openxmlformats.org/officeDocument/2006/relationships/hyperlink" Target="http://softuni.foundation/" TargetMode="External"/><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6.png"/><Relationship Id="rId5" Type="http://schemas.microsoft.com/office/2007/relationships/hdphoto" Target="../media/hdphoto3.wdp"/><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gile_software_development" TargetMode="External"/><Relationship Id="rId2" Type="http://schemas.openxmlformats.org/officeDocument/2006/relationships/hyperlink" Target="https://en.wikipedia.org/wiki/Software_testin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04DC04-DA2A-41C0-8578-4B8D2F08EA7D}"/>
              </a:ext>
            </a:extLst>
          </p:cNvPr>
          <p:cNvSpPr>
            <a:spLocks noGrp="1"/>
          </p:cNvSpPr>
          <p:nvPr>
            <p:ph type="subTitle" idx="1"/>
          </p:nvPr>
        </p:nvSpPr>
        <p:spPr>
          <a:xfrm>
            <a:off x="666859" y="2281561"/>
            <a:ext cx="10965303" cy="674704"/>
          </a:xfrm>
        </p:spPr>
        <p:txBody>
          <a:bodyPr>
            <a:normAutofit/>
          </a:bodyPr>
          <a:lstStyle/>
          <a:p>
            <a:r>
              <a:rPr lang="en-GB" dirty="0">
                <a:solidFill>
                  <a:srgbClr val="234465"/>
                </a:solidFill>
              </a:rPr>
              <a:t>Responsibilities and best practices</a:t>
            </a:r>
            <a:endParaRPr lang="en-US" dirty="0">
              <a:solidFill>
                <a:srgbClr val="234465"/>
              </a:solidFill>
            </a:endParaRPr>
          </a:p>
        </p:txBody>
      </p:sp>
      <p:sp>
        <p:nvSpPr>
          <p:cNvPr id="2" name="Title 1">
            <a:extLst>
              <a:ext uri="{FF2B5EF4-FFF2-40B4-BE49-F238E27FC236}">
                <a16:creationId xmlns:a16="http://schemas.microsoft.com/office/drawing/2014/main" id="{37F91798-9AD5-4209-8887-958029548481}"/>
              </a:ext>
            </a:extLst>
          </p:cNvPr>
          <p:cNvSpPr>
            <a:spLocks noGrp="1"/>
          </p:cNvSpPr>
          <p:nvPr>
            <p:ph type="title"/>
          </p:nvPr>
        </p:nvSpPr>
        <p:spPr>
          <a:xfrm>
            <a:off x="666859" y="873205"/>
            <a:ext cx="10965303" cy="1692442"/>
          </a:xfrm>
        </p:spPr>
        <p:txBody>
          <a:bodyPr>
            <a:normAutofit/>
          </a:bodyPr>
          <a:lstStyle/>
          <a:p>
            <a:r>
              <a:rPr lang="en-GB" dirty="0"/>
              <a:t>The Role of the QA in Agile</a:t>
            </a:r>
            <a:endParaRPr lang="en-US" dirty="0"/>
          </a:p>
        </p:txBody>
      </p:sp>
      <p:sp>
        <p:nvSpPr>
          <p:cNvPr id="11" name="Text Placeholder 10"/>
          <p:cNvSpPr>
            <a:spLocks noGrp="1"/>
          </p:cNvSpPr>
          <p:nvPr>
            <p:ph type="body" sz="quarter" idx="17"/>
          </p:nvPr>
        </p:nvSpPr>
        <p:spPr/>
        <p:txBody>
          <a:bodyPr/>
          <a:lstStyle/>
          <a:p>
            <a:r>
              <a:rPr lang="en-US" dirty="0"/>
              <a:t>Software University</a:t>
            </a:r>
          </a:p>
        </p:txBody>
      </p:sp>
      <p:sp>
        <p:nvSpPr>
          <p:cNvPr id="12" name="Text Placeholder 11"/>
          <p:cNvSpPr>
            <a:spLocks noGrp="1"/>
          </p:cNvSpPr>
          <p:nvPr>
            <p:ph type="body" sz="quarter" idx="18"/>
          </p:nvPr>
        </p:nvSpPr>
        <p:spPr/>
        <p:txBody>
          <a:bodyPr/>
          <a:lstStyle/>
          <a:p>
            <a:r>
              <a:rPr lang="en-US" dirty="0">
                <a:hlinkClick r:id="rId3"/>
              </a:rPr>
              <a:t>http://softuni.bg</a:t>
            </a:r>
            <a:endParaRPr lang="en-US" dirty="0"/>
          </a:p>
        </p:txBody>
      </p:sp>
      <p:sp>
        <p:nvSpPr>
          <p:cNvPr id="9" name="Text Placeholder 8">
            <a:extLst>
              <a:ext uri="{FF2B5EF4-FFF2-40B4-BE49-F238E27FC236}">
                <a16:creationId xmlns:a16="http://schemas.microsoft.com/office/drawing/2014/main" id="{FA396BB6-2053-4690-9672-BC528007D370}"/>
              </a:ext>
            </a:extLst>
          </p:cNvPr>
          <p:cNvSpPr>
            <a:spLocks noGrp="1"/>
          </p:cNvSpPr>
          <p:nvPr>
            <p:ph type="body" sz="quarter" idx="19"/>
          </p:nvPr>
        </p:nvSpPr>
        <p:spPr/>
        <p:txBody>
          <a:bodyPr/>
          <a:lstStyle/>
          <a:p>
            <a:r>
              <a:rPr lang="en-US" dirty="0"/>
              <a:t>SoftUni Team</a:t>
            </a:r>
          </a:p>
        </p:txBody>
      </p:sp>
      <p:sp>
        <p:nvSpPr>
          <p:cNvPr id="10" name="Text Placeholder 9">
            <a:extLst>
              <a:ext uri="{FF2B5EF4-FFF2-40B4-BE49-F238E27FC236}">
                <a16:creationId xmlns:a16="http://schemas.microsoft.com/office/drawing/2014/main" id="{F585BC4C-0F13-4FD4-8F23-99FD46618370}"/>
              </a:ext>
            </a:extLst>
          </p:cNvPr>
          <p:cNvSpPr>
            <a:spLocks noGrp="1"/>
          </p:cNvSpPr>
          <p:nvPr>
            <p:ph type="body" sz="quarter" idx="20"/>
          </p:nvPr>
        </p:nvSpPr>
        <p:spPr/>
        <p:txBody>
          <a:bodyPr/>
          <a:lstStyle/>
          <a:p>
            <a:r>
              <a:rPr lang="en-US" dirty="0"/>
              <a:t>Technical Trainers</a:t>
            </a:r>
          </a:p>
        </p:txBody>
      </p:sp>
    </p:spTree>
    <p:extLst>
      <p:ext uri="{BB962C8B-B14F-4D97-AF65-F5344CB8AC3E}">
        <p14:creationId xmlns:p14="http://schemas.microsoft.com/office/powerpoint/2010/main" val="321537939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59DF1-5BB0-4A63-9906-9ACA34498D90}"/>
              </a:ext>
            </a:extLst>
          </p:cNvPr>
          <p:cNvSpPr>
            <a:spLocks noGrp="1"/>
          </p:cNvSpPr>
          <p:nvPr>
            <p:ph type="body" sz="quarter" idx="10"/>
          </p:nvPr>
        </p:nvSpPr>
        <p:spPr/>
        <p:txBody>
          <a:bodyPr/>
          <a:lstStyle/>
          <a:p>
            <a:pPr marL="0" indent="0">
              <a:buNone/>
            </a:pPr>
            <a:r>
              <a:rPr lang="en-US" dirty="0"/>
              <a:t>7. Verify fixes</a:t>
            </a:r>
          </a:p>
          <a:p>
            <a:pPr marL="0" indent="0">
              <a:buNone/>
            </a:pPr>
            <a:r>
              <a:rPr lang="en-US" dirty="0"/>
              <a:t>8. Attend daily stand-up meetings</a:t>
            </a:r>
          </a:p>
          <a:p>
            <a:pPr marL="0" indent="0">
              <a:buNone/>
            </a:pPr>
            <a:r>
              <a:rPr lang="en-US" dirty="0"/>
              <a:t>9. Track different metrics</a:t>
            </a:r>
          </a:p>
          <a:p>
            <a:pPr marL="0" indent="0">
              <a:buNone/>
            </a:pPr>
            <a:r>
              <a:rPr lang="en-US" dirty="0"/>
              <a:t>10. Fail</a:t>
            </a:r>
          </a:p>
          <a:p>
            <a:pPr marL="0" indent="0">
              <a:buNone/>
            </a:pPr>
            <a:r>
              <a:rPr lang="en-US" dirty="0"/>
              <a:t>11. Embrace change</a:t>
            </a:r>
          </a:p>
          <a:p>
            <a:pPr marL="0" indent="0">
              <a:buNone/>
            </a:pPr>
            <a:r>
              <a:rPr lang="en-US" dirty="0"/>
              <a:t>12. Learn</a:t>
            </a:r>
          </a:p>
        </p:txBody>
      </p:sp>
      <p:sp>
        <p:nvSpPr>
          <p:cNvPr id="3" name="Title 2">
            <a:extLst>
              <a:ext uri="{FF2B5EF4-FFF2-40B4-BE49-F238E27FC236}">
                <a16:creationId xmlns:a16="http://schemas.microsoft.com/office/drawing/2014/main" id="{0C8F1262-5CA7-423B-9C80-47878FF2F1E5}"/>
              </a:ext>
            </a:extLst>
          </p:cNvPr>
          <p:cNvSpPr>
            <a:spLocks noGrp="1"/>
          </p:cNvSpPr>
          <p:nvPr>
            <p:ph type="title"/>
          </p:nvPr>
        </p:nvSpPr>
        <p:spPr/>
        <p:txBody>
          <a:bodyPr/>
          <a:lstStyle/>
          <a:p>
            <a:r>
              <a:rPr lang="en-US" dirty="0"/>
              <a:t>Key tasks:</a:t>
            </a:r>
          </a:p>
        </p:txBody>
      </p:sp>
      <p:sp>
        <p:nvSpPr>
          <p:cNvPr id="4" name="Slide Number Placeholder 3">
            <a:extLst>
              <a:ext uri="{FF2B5EF4-FFF2-40B4-BE49-F238E27FC236}">
                <a16:creationId xmlns:a16="http://schemas.microsoft.com/office/drawing/2014/main" id="{1077D6E5-5E98-4843-9A5D-31093A937868}"/>
              </a:ext>
            </a:extLst>
          </p:cNvPr>
          <p:cNvSpPr>
            <a:spLocks noGrp="1"/>
          </p:cNvSpPr>
          <p:nvPr>
            <p:ph type="sldNum" sz="quarter" idx="13"/>
          </p:nvPr>
        </p:nvSpPr>
        <p:spPr/>
        <p:txBody>
          <a:bodyPr/>
          <a:lstStyle/>
          <a:p>
            <a:fld id="{C014DD1E-5D91-48A3-AD6D-45FBA980D106}" type="slidenum">
              <a:rPr lang="en-US" smtClean="0"/>
              <a:pPr/>
              <a:t>10</a:t>
            </a:fld>
            <a:endParaRPr lang="en-US" dirty="0"/>
          </a:p>
        </p:txBody>
      </p:sp>
    </p:spTree>
    <p:extLst>
      <p:ext uri="{BB962C8B-B14F-4D97-AF65-F5344CB8AC3E}">
        <p14:creationId xmlns:p14="http://schemas.microsoft.com/office/powerpoint/2010/main" val="209155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F6EDC-5E7D-4C4E-954B-058B7D3C7E8C}"/>
              </a:ext>
            </a:extLst>
          </p:cNvPr>
          <p:cNvSpPr>
            <a:spLocks noGrp="1"/>
          </p:cNvSpPr>
          <p:nvPr>
            <p:ph type="body" sz="quarter" idx="10"/>
          </p:nvPr>
        </p:nvSpPr>
        <p:spPr/>
        <p:txBody>
          <a:bodyPr/>
          <a:lstStyle/>
          <a:p>
            <a:r>
              <a:rPr lang="en-US" dirty="0"/>
              <a:t>Chances of errors are more in Agile</a:t>
            </a:r>
          </a:p>
          <a:p>
            <a:r>
              <a:rPr lang="en-US" dirty="0"/>
              <a:t>Compressed test execution cycles</a:t>
            </a:r>
          </a:p>
          <a:p>
            <a:r>
              <a:rPr lang="en-US" dirty="0"/>
              <a:t>Less time to plan</a:t>
            </a:r>
          </a:p>
          <a:p>
            <a:r>
              <a:rPr lang="en-US" dirty="0"/>
              <a:t>Requirement changes</a:t>
            </a:r>
          </a:p>
          <a:p>
            <a:r>
              <a:rPr lang="en-US" dirty="0"/>
              <a:t>Automation tests are not replacing the manual check</a:t>
            </a:r>
          </a:p>
          <a:p>
            <a:r>
              <a:rPr lang="en-US" dirty="0"/>
              <a:t>Productivity metrics can be misleading </a:t>
            </a:r>
          </a:p>
          <a:p>
            <a:endParaRPr lang="en-US" dirty="0"/>
          </a:p>
          <a:p>
            <a:endParaRPr lang="en-US" dirty="0"/>
          </a:p>
        </p:txBody>
      </p:sp>
      <p:sp>
        <p:nvSpPr>
          <p:cNvPr id="3" name="Title 2">
            <a:extLst>
              <a:ext uri="{FF2B5EF4-FFF2-40B4-BE49-F238E27FC236}">
                <a16:creationId xmlns:a16="http://schemas.microsoft.com/office/drawing/2014/main" id="{4FB41AC6-420B-4AB2-9C79-4818EF42B773}"/>
              </a:ext>
            </a:extLst>
          </p:cNvPr>
          <p:cNvSpPr>
            <a:spLocks noGrp="1"/>
          </p:cNvSpPr>
          <p:nvPr>
            <p:ph type="title"/>
          </p:nvPr>
        </p:nvSpPr>
        <p:spPr/>
        <p:txBody>
          <a:bodyPr/>
          <a:lstStyle/>
          <a:p>
            <a:r>
              <a:rPr lang="en-US" dirty="0"/>
              <a:t>Risk and problems</a:t>
            </a:r>
          </a:p>
        </p:txBody>
      </p:sp>
      <p:sp>
        <p:nvSpPr>
          <p:cNvPr id="4" name="Slide Number Placeholder 3">
            <a:extLst>
              <a:ext uri="{FF2B5EF4-FFF2-40B4-BE49-F238E27FC236}">
                <a16:creationId xmlns:a16="http://schemas.microsoft.com/office/drawing/2014/main" id="{F46C80BB-BA7A-4E43-86AF-A2C2A3A22E9B}"/>
              </a:ext>
            </a:extLst>
          </p:cNvPr>
          <p:cNvSpPr>
            <a:spLocks noGrp="1"/>
          </p:cNvSpPr>
          <p:nvPr>
            <p:ph type="sldNum" sz="quarter" idx="13"/>
          </p:nvPr>
        </p:nvSpPr>
        <p:spPr/>
        <p:txBody>
          <a:bodyPr/>
          <a:lstStyle/>
          <a:p>
            <a:fld id="{C014DD1E-5D91-48A3-AD6D-45FBA980D106}" type="slidenum">
              <a:rPr lang="en-US" smtClean="0"/>
              <a:pPr/>
              <a:t>11</a:t>
            </a:fld>
            <a:endParaRPr lang="en-US" dirty="0"/>
          </a:p>
        </p:txBody>
      </p:sp>
    </p:spTree>
    <p:extLst>
      <p:ext uri="{BB962C8B-B14F-4D97-AF65-F5344CB8AC3E}">
        <p14:creationId xmlns:p14="http://schemas.microsoft.com/office/powerpoint/2010/main" val="240226273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0E49D336-45B6-44D3-97C4-E28F8DEA2022}"/>
              </a:ext>
            </a:extLst>
          </p:cNvPr>
          <p:cNvSpPr>
            <a:spLocks noGrp="1"/>
          </p:cNvSpPr>
          <p:nvPr>
            <p:ph type="body" sz="quarter" idx="10"/>
          </p:nvPr>
        </p:nvSpPr>
        <p:spPr>
          <a:xfrm>
            <a:off x="868363" y="1655763"/>
            <a:ext cx="7583187" cy="4773612"/>
          </a:xfrm>
        </p:spPr>
        <p:txBody>
          <a:bodyPr/>
          <a:lstStyle>
            <a:lvl1pPr marL="514350" indent="-514350">
              <a:buFont typeface="Wingdings" panose="05000000000000000000" pitchFamily="2" charset="2"/>
              <a:buChar char="§"/>
              <a:defRPr>
                <a:solidFill>
                  <a:schemeClr val="bg2"/>
                </a:solidFill>
              </a:defRPr>
            </a:lvl1pPr>
            <a:lvl2pPr marL="1123935" indent="-514350">
              <a:buFont typeface="Wingdings" panose="05000000000000000000" pitchFamily="2" charset="2"/>
              <a:buChar char="§"/>
              <a:defRPr>
                <a:solidFill>
                  <a:schemeClr val="tx1"/>
                </a:solidFill>
              </a:defRPr>
            </a:lvl2pPr>
            <a:lvl3pPr marL="1733520" indent="-514350">
              <a:buFont typeface="Wingdings" panose="05000000000000000000" pitchFamily="2" charset="2"/>
              <a:buChar char="§"/>
              <a:defRPr>
                <a:solidFill>
                  <a:schemeClr val="tx1"/>
                </a:solidFill>
              </a:defRPr>
            </a:lvl3pPr>
            <a:lvl4pPr marL="2343105" indent="-514350">
              <a:buFont typeface="Wingdings" panose="05000000000000000000" pitchFamily="2" charset="2"/>
              <a:buChar char="§"/>
              <a:defRPr>
                <a:solidFill>
                  <a:schemeClr val="tx1"/>
                </a:solidFill>
              </a:defRPr>
            </a:lvl4pPr>
            <a:lvl5pPr marL="2952689" indent="-514350">
              <a:buFont typeface="Wingdings" panose="05000000000000000000" pitchFamily="2" charset="2"/>
              <a:buChar char="§"/>
              <a:defRPr>
                <a:solidFill>
                  <a:schemeClr val="tx1"/>
                </a:solidFill>
              </a:defRPr>
            </a:lvl5pPr>
          </a:lstStyle>
          <a:p>
            <a:pPr lvl="0"/>
            <a:r>
              <a:rPr lang="en-US" dirty="0"/>
              <a:t>…</a:t>
            </a:r>
          </a:p>
          <a:p>
            <a:pPr lvl="0"/>
            <a:r>
              <a:rPr lang="en-GB" dirty="0"/>
              <a:t>…</a:t>
            </a:r>
            <a:endParaRPr lang="en-US" dirty="0"/>
          </a:p>
          <a:p>
            <a:pPr lvl="0"/>
            <a:r>
              <a:rPr lang="en-GB" dirty="0"/>
              <a:t>…</a:t>
            </a:r>
            <a:endParaRPr lang="en-US" dirty="0"/>
          </a:p>
          <a:p>
            <a:pPr lvl="0"/>
            <a:endParaRPr lang="en-US" dirty="0"/>
          </a:p>
        </p:txBody>
      </p:sp>
      <p:sp>
        <p:nvSpPr>
          <p:cNvPr id="4" name="Title 3"/>
          <p:cNvSpPr>
            <a:spLocks noGrp="1"/>
          </p:cNvSpPr>
          <p:nvPr>
            <p:ph type="title"/>
          </p:nvPr>
        </p:nvSpPr>
        <p:spPr/>
        <p:txBody>
          <a:bodyPr>
            <a:normAutofit/>
          </a:bodyPr>
          <a:lstStyle/>
          <a:p>
            <a:r>
              <a:rPr lang="en-US" dirty="0"/>
              <a:t>Summary</a:t>
            </a:r>
          </a:p>
        </p:txBody>
      </p:sp>
      <p:sp>
        <p:nvSpPr>
          <p:cNvPr id="6" name="Slide Number Placeholder 5"/>
          <p:cNvSpPr>
            <a:spLocks noGrp="1"/>
          </p:cNvSpPr>
          <p:nvPr>
            <p:ph type="sldNum" sz="quarter" idx="13"/>
          </p:nvPr>
        </p:nvSpPr>
        <p:spPr/>
        <p:txBody>
          <a:bodyPr/>
          <a:lstStyle/>
          <a:p>
            <a:fld id="{C014DD1E-5D91-48A3-AD6D-45FBA980D106}" type="slidenum">
              <a:rPr lang="en-US" smtClean="0"/>
              <a:pPr/>
              <a:t>12</a:t>
            </a:fld>
            <a:endParaRPr lang="en-US" dirty="0"/>
          </a:p>
        </p:txBody>
      </p:sp>
      <p:grpSp>
        <p:nvGrpSpPr>
          <p:cNvPr id="9" name="Group 8">
            <a:extLst>
              <a:ext uri="{FF2B5EF4-FFF2-40B4-BE49-F238E27FC236}">
                <a16:creationId xmlns:a16="http://schemas.microsoft.com/office/drawing/2014/main" id="{EBAFE522-EB7D-4931-A015-9A7E8A98517D}"/>
              </a:ext>
            </a:extLst>
          </p:cNvPr>
          <p:cNvGrpSpPr/>
          <p:nvPr/>
        </p:nvGrpSpPr>
        <p:grpSpPr>
          <a:xfrm>
            <a:off x="196766" y="1455530"/>
            <a:ext cx="8635244" cy="5301720"/>
            <a:chOff x="472011" y="1508786"/>
            <a:chExt cx="3799787" cy="4865561"/>
          </a:xfrm>
        </p:grpSpPr>
        <p:sp>
          <p:nvSpPr>
            <p:cNvPr id="10" name="Rounded Rectangle 10">
              <a:extLst>
                <a:ext uri="{FF2B5EF4-FFF2-40B4-BE49-F238E27FC236}">
                  <a16:creationId xmlns:a16="http://schemas.microsoft.com/office/drawing/2014/main" id="{18F78F23-3D09-4B63-8DF9-D49CFBB145EE}"/>
                </a:ext>
              </a:extLst>
            </p:cNvPr>
            <p:cNvSpPr/>
            <p:nvPr userDrawn="1"/>
          </p:nvSpPr>
          <p:spPr>
            <a:xfrm>
              <a:off x="472011" y="1508786"/>
              <a:ext cx="3799787" cy="4865561"/>
            </a:xfrm>
            <a:prstGeom prst="roundRect">
              <a:avLst>
                <a:gd name="adj" fmla="val 396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1" name="Rounded Rectangle 16">
              <a:extLst>
                <a:ext uri="{FF2B5EF4-FFF2-40B4-BE49-F238E27FC236}">
                  <a16:creationId xmlns:a16="http://schemas.microsoft.com/office/drawing/2014/main" id="{F12C06CE-2BBE-46C2-B718-813794C58DF9}"/>
                </a:ext>
              </a:extLst>
            </p:cNvPr>
            <p:cNvSpPr/>
            <p:nvPr userDrawn="1"/>
          </p:nvSpPr>
          <p:spPr>
            <a:xfrm>
              <a:off x="540767" y="1781251"/>
              <a:ext cx="85794" cy="4320631"/>
            </a:xfrm>
            <a:prstGeom prst="roundRect">
              <a:avLst>
                <a:gd name="adj" fmla="val 50000"/>
              </a:avLst>
            </a:pr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a:extLst>
                <a:ext uri="{FF2B5EF4-FFF2-40B4-BE49-F238E27FC236}">
                  <a16:creationId xmlns:a16="http://schemas.microsoft.com/office/drawing/2014/main" id="{66CDBB1E-AF3C-43FC-9F34-2DD691F81726}"/>
                </a:ext>
              </a:extLst>
            </p:cNvPr>
            <p:cNvSpPr/>
            <p:nvPr userDrawn="1"/>
          </p:nvSpPr>
          <p:spPr>
            <a:xfrm rot="5400000">
              <a:off x="3762569" y="1912372"/>
              <a:ext cx="669775" cy="238503"/>
            </a:xfrm>
            <a:prstGeom prst="halfFrame">
              <a:avLst>
                <a:gd name="adj1" fmla="val 23728"/>
                <a:gd name="adj2" fmla="val 24642"/>
              </a:avLst>
            </a:prstGeom>
            <a:solidFill>
              <a:schemeClr val="bg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pic>
        <p:nvPicPr>
          <p:cNvPr id="13" name="Picture 12">
            <a:extLst>
              <a:ext uri="{FF2B5EF4-FFF2-40B4-BE49-F238E27FC236}">
                <a16:creationId xmlns:a16="http://schemas.microsoft.com/office/drawing/2014/main" id="{CCC3A316-993C-4741-8826-E104F2765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8825647" y="3276600"/>
            <a:ext cx="2883428" cy="3120594"/>
          </a:xfrm>
          <a:prstGeom prst="rect">
            <a:avLst/>
          </a:prstGeom>
        </p:spPr>
      </p:pic>
      <p:sp>
        <p:nvSpPr>
          <p:cNvPr id="2" name="Rectangle 1">
            <a:extLst>
              <a:ext uri="{FF2B5EF4-FFF2-40B4-BE49-F238E27FC236}">
                <a16:creationId xmlns:a16="http://schemas.microsoft.com/office/drawing/2014/main" id="{35C54044-F2C4-4DCA-9F01-A281D9FB1A75}"/>
              </a:ext>
            </a:extLst>
          </p:cNvPr>
          <p:cNvSpPr/>
          <p:nvPr/>
        </p:nvSpPr>
        <p:spPr>
          <a:xfrm>
            <a:off x="704242" y="1944210"/>
            <a:ext cx="6468914" cy="4062651"/>
          </a:xfrm>
          <a:prstGeom prst="rect">
            <a:avLst/>
          </a:prstGeom>
        </p:spPr>
        <p:txBody>
          <a:bodyPr wrap="square">
            <a:spAutoFit/>
          </a:bodyPr>
          <a:lstStyle/>
          <a:p>
            <a:r>
              <a:rPr lang="en-US" sz="2400" dirty="0">
                <a:solidFill>
                  <a:schemeClr val="bg2"/>
                </a:solidFill>
                <a:latin typeface="Arial" panose="020B0604020202020204" pitchFamily="34" charset="0"/>
              </a:rPr>
              <a:t>Agile testing involves testing as early as possible in software development life cycle. It demands high customer involvement and testing code as soon as it becomes available. The code should be stable enough to take it to system testing. Extensive regression testing can be done to make sure that the bugs are fixed and tested. Mainly, Communication between the teams makes agile testing success!!!</a:t>
            </a:r>
            <a:br>
              <a:rPr lang="en-US" dirty="0"/>
            </a:br>
            <a:endParaRPr lang="en-US" dirty="0"/>
          </a:p>
        </p:txBody>
      </p:sp>
    </p:spTree>
    <p:extLst>
      <p:ext uri="{BB962C8B-B14F-4D97-AF65-F5344CB8AC3E}">
        <p14:creationId xmlns:p14="http://schemas.microsoft.com/office/powerpoint/2010/main" val="208719054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9283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solidFill>
                  <a:schemeClr val="bg2"/>
                </a:solidFill>
              </a:rPr>
              <a:t>СофтУни диамантени партньори</a:t>
            </a:r>
          </a:p>
        </p:txBody>
      </p:sp>
      <p:pic>
        <p:nvPicPr>
          <p:cNvPr id="4" name="Picture 3">
            <a:hlinkClick r:id="rId3"/>
            <a:extLst>
              <a:ext uri="{FF2B5EF4-FFF2-40B4-BE49-F238E27FC236}">
                <a16:creationId xmlns:a16="http://schemas.microsoft.com/office/drawing/2014/main" id="{79A9B1A9-22B2-4951-AB2F-D999C85A7C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67285" y="1200163"/>
            <a:ext cx="6096599" cy="1314435"/>
          </a:xfrm>
          <a:prstGeom prst="roundRect">
            <a:avLst>
              <a:gd name="adj" fmla="val 3250"/>
            </a:avLst>
          </a:prstGeom>
          <a:ln>
            <a:noFill/>
          </a:ln>
          <a:effectLst>
            <a:softEdge rad="0"/>
          </a:effectLst>
        </p:spPr>
      </p:pic>
      <p:pic>
        <p:nvPicPr>
          <p:cNvPr id="1026" name="Picture 2" descr="Ð ÐµÐ·ÑÐ»ÑÐ°Ñ Ñ Ð¸Ð·Ð¾Ð±ÑÐ°Ð¶ÐµÐ½Ð¸Ðµ Ð·Ð° indeavr">
            <a:hlinkClick r:id="rId5"/>
            <a:extLst>
              <a:ext uri="{FF2B5EF4-FFF2-40B4-BE49-F238E27FC236}">
                <a16:creationId xmlns:a16="http://schemas.microsoft.com/office/drawing/2014/main" id="{F5CBBEBD-21E0-4859-853C-1873ABB65A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52" y="1399790"/>
            <a:ext cx="5354264" cy="12091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Ð ÐµÐ·ÑÐ»ÑÐ°Ñ Ñ Ð¸Ð·Ð¾Ð±ÑÐ°Ð¶ÐµÐ½Ð¸Ðµ Ð·Ð° software group">
            <a:hlinkClick r:id="rId7"/>
            <a:extLst>
              <a:ext uri="{FF2B5EF4-FFF2-40B4-BE49-F238E27FC236}">
                <a16:creationId xmlns:a16="http://schemas.microsoft.com/office/drawing/2014/main" id="{77E566EE-E4AE-4D31-A309-8FF9563DD4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052" y="2317266"/>
            <a:ext cx="666750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Ð¡Ð²ÑÑÐ·Ð°Ð½Ð¾ Ð¸Ð·Ð¾Ð±ÑÐ°Ð¶ÐµÐ½Ð¸Ðµ">
            <a:hlinkClick r:id="rId9"/>
            <a:extLst>
              <a:ext uri="{FF2B5EF4-FFF2-40B4-BE49-F238E27FC236}">
                <a16:creationId xmlns:a16="http://schemas.microsoft.com/office/drawing/2014/main" id="{96229C8F-B4C0-4B49-AF0D-53AF670BB52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921" t="-168" r="15238" b="19014"/>
          <a:stretch/>
        </p:blipFill>
        <p:spPr bwMode="auto">
          <a:xfrm>
            <a:off x="7763088" y="2602277"/>
            <a:ext cx="3155182" cy="16542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Ð ÐµÐ·ÑÐ»ÑÐ°Ñ Ñ Ð¸Ð·Ð¾Ð±ÑÐ°Ð¶ÐµÐ½Ð¸Ðµ Ð·Ð° netpeak">
            <a:hlinkClick r:id="rId11"/>
            <a:extLst>
              <a:ext uri="{FF2B5EF4-FFF2-40B4-BE49-F238E27FC236}">
                <a16:creationId xmlns:a16="http://schemas.microsoft.com/office/drawing/2014/main" id="{F4576FAB-B206-438A-9766-B6F6ABB536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344" y="5230897"/>
            <a:ext cx="7167612" cy="9962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Ð ÐµÐ·ÑÐ»ÑÐ°Ñ Ñ Ð¸Ð·Ð¾Ð±ÑÐ°Ð¶ÐµÐ½Ð¸Ðµ Ð·Ð° superhosting png">
            <a:hlinkClick r:id="rId13"/>
            <a:extLst>
              <a:ext uri="{FF2B5EF4-FFF2-40B4-BE49-F238E27FC236}">
                <a16:creationId xmlns:a16="http://schemas.microsoft.com/office/drawing/2014/main" id="{284B6D5F-80FE-48D5-801C-41AFC2FEFF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9112" y="4510112"/>
            <a:ext cx="3352800" cy="177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61469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solidFill>
                  <a:schemeClr val="bg2"/>
                </a:solidFill>
              </a:rPr>
              <a:t>СофтУни диамантени партньори</a:t>
            </a:r>
            <a:endParaRPr lang="bg-BG" dirty="0"/>
          </a:p>
        </p:txBody>
      </p:sp>
      <p:pic>
        <p:nvPicPr>
          <p:cNvPr id="4" name="Picture 3">
            <a:hlinkClick r:id="rId3"/>
            <a:extLst>
              <a:ext uri="{FF2B5EF4-FFF2-40B4-BE49-F238E27FC236}">
                <a16:creationId xmlns:a16="http://schemas.microsoft.com/office/drawing/2014/main" id="{57F6CA19-B6C5-4C43-B80C-7F86ADB9D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452" y="3048001"/>
            <a:ext cx="4143348" cy="3323785"/>
          </a:xfrm>
          <a:prstGeom prst="roundRect">
            <a:avLst>
              <a:gd name="adj" fmla="val 3461"/>
            </a:avLst>
          </a:prstGeom>
        </p:spPr>
      </p:pic>
      <p:pic>
        <p:nvPicPr>
          <p:cNvPr id="6" name="Picture 5">
            <a:hlinkClick r:id="rId5"/>
            <a:extLst>
              <a:ext uri="{FF2B5EF4-FFF2-40B4-BE49-F238E27FC236}">
                <a16:creationId xmlns:a16="http://schemas.microsoft.com/office/drawing/2014/main" id="{404B82B5-A24C-40BD-88A8-9F0719240E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600" y="1269705"/>
            <a:ext cx="3507028" cy="1450390"/>
          </a:xfrm>
          <a:prstGeom prst="roundRect">
            <a:avLst>
              <a:gd name="adj" fmla="val 3586"/>
            </a:avLst>
          </a:prstGeom>
        </p:spPr>
      </p:pic>
      <p:pic>
        <p:nvPicPr>
          <p:cNvPr id="8" name="Picture 7">
            <a:hlinkClick r:id="rId7"/>
            <a:extLst>
              <a:ext uri="{FF2B5EF4-FFF2-40B4-BE49-F238E27FC236}">
                <a16:creationId xmlns:a16="http://schemas.microsoft.com/office/drawing/2014/main" id="{CB5D3A57-F9B4-4DCE-A831-7E040653E1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2" y="4961886"/>
            <a:ext cx="6687589" cy="1466012"/>
          </a:xfrm>
          <a:prstGeom prst="roundRect">
            <a:avLst>
              <a:gd name="adj" fmla="val 5492"/>
            </a:avLst>
          </a:prstGeom>
        </p:spPr>
      </p:pic>
      <p:pic>
        <p:nvPicPr>
          <p:cNvPr id="10" name="Picture 9">
            <a:hlinkClick r:id="rId9"/>
            <a:extLst>
              <a:ext uri="{FF2B5EF4-FFF2-40B4-BE49-F238E27FC236}">
                <a16:creationId xmlns:a16="http://schemas.microsoft.com/office/drawing/2014/main" id="{A05A9AFA-1694-4FF9-800A-2B4E62A8985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54261" y="1253342"/>
            <a:ext cx="3537236" cy="1600277"/>
          </a:xfrm>
          <a:prstGeom prst="roundRect">
            <a:avLst>
              <a:gd name="adj" fmla="val 4755"/>
            </a:avLst>
          </a:prstGeom>
        </p:spPr>
      </p:pic>
      <p:pic>
        <p:nvPicPr>
          <p:cNvPr id="13" name="Picture 12">
            <a:hlinkClick r:id="rId11"/>
            <a:extLst>
              <a:ext uri="{FF2B5EF4-FFF2-40B4-BE49-F238E27FC236}">
                <a16:creationId xmlns:a16="http://schemas.microsoft.com/office/drawing/2014/main" id="{C5733A8A-180C-42DB-A531-617A616CF1F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5373" y="1297094"/>
            <a:ext cx="4111472" cy="1740439"/>
          </a:xfrm>
          <a:prstGeom prst="roundRect">
            <a:avLst>
              <a:gd name="adj" fmla="val 6970"/>
            </a:avLst>
          </a:prstGeom>
        </p:spPr>
      </p:pic>
      <p:pic>
        <p:nvPicPr>
          <p:cNvPr id="15" name="Picture 14">
            <a:hlinkClick r:id="rId13"/>
            <a:extLst>
              <a:ext uri="{FF2B5EF4-FFF2-40B4-BE49-F238E27FC236}">
                <a16:creationId xmlns:a16="http://schemas.microsoft.com/office/drawing/2014/main" id="{C75642FC-F411-4844-A28F-DD6D37636A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7200" y="3323273"/>
            <a:ext cx="6678008" cy="1231632"/>
          </a:xfrm>
          <a:prstGeom prst="roundRect">
            <a:avLst>
              <a:gd name="adj" fmla="val 6594"/>
            </a:avLst>
          </a:prstGeom>
        </p:spPr>
      </p:pic>
    </p:spTree>
    <p:extLst>
      <p:ext uri="{BB962C8B-B14F-4D97-AF65-F5344CB8AC3E}">
        <p14:creationId xmlns:p14="http://schemas.microsoft.com/office/powerpoint/2010/main" val="12935831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oAutofit/>
          </a:bodyPr>
          <a:lstStyle/>
          <a:p>
            <a:pPr>
              <a:lnSpc>
                <a:spcPct val="100000"/>
              </a:lnSpc>
            </a:pPr>
            <a:r>
              <a:rPr lang="en-US" sz="3200" dirty="0"/>
              <a:t>Software University – High-Quality Education, Profession and Job for Software Developers</a:t>
            </a:r>
          </a:p>
          <a:p>
            <a:pPr lvl="1">
              <a:lnSpc>
                <a:spcPct val="100000"/>
              </a:lnSpc>
            </a:pPr>
            <a:r>
              <a:rPr lang="en-US" sz="2900" noProof="1">
                <a:hlinkClick r:id="rId3"/>
              </a:rPr>
              <a:t>softuni.bg</a:t>
            </a:r>
            <a:r>
              <a:rPr lang="en-US" sz="2900" noProof="1"/>
              <a:t> </a:t>
            </a:r>
          </a:p>
          <a:p>
            <a:pPr>
              <a:lnSpc>
                <a:spcPct val="100000"/>
              </a:lnSpc>
            </a:pPr>
            <a:r>
              <a:rPr lang="en-US" sz="3200" dirty="0"/>
              <a:t>Software University Foundation</a:t>
            </a:r>
            <a:endParaRPr lang="bg-BG" sz="3200" dirty="0"/>
          </a:p>
          <a:p>
            <a:pPr lvl="1">
              <a:lnSpc>
                <a:spcPct val="100000"/>
              </a:lnSpc>
            </a:pPr>
            <a:r>
              <a:rPr lang="en-US" sz="3000" noProof="1">
                <a:hlinkClick r:id="rId4"/>
              </a:rPr>
              <a:t>http://softuni.foundation/</a:t>
            </a:r>
            <a:endParaRPr lang="en-US" sz="3000" noProof="1"/>
          </a:p>
          <a:p>
            <a:pPr>
              <a:lnSpc>
                <a:spcPct val="100000"/>
              </a:lnSpc>
            </a:pPr>
            <a:r>
              <a:rPr lang="en-US" sz="3200" dirty="0"/>
              <a:t>Software University @ Facebook</a:t>
            </a:r>
          </a:p>
          <a:p>
            <a:pPr marL="990575" lvl="1" indent="-380990" defTabSz="1219170">
              <a:lnSpc>
                <a:spcPct val="100000"/>
              </a:lnSpc>
              <a:tabLst>
                <a:tab pos="282575" algn="l"/>
              </a:tabLst>
              <a:defRPr/>
            </a:pPr>
            <a:r>
              <a:rPr lang="en-US" sz="2900" noProof="1">
                <a:solidFill>
                  <a:srgbClr val="234465"/>
                </a:solidFill>
                <a:hlinkClick r:id="rId5"/>
              </a:rPr>
              <a:t>facebook.com/SoftwareUniversity</a:t>
            </a:r>
            <a:endParaRPr lang="en-US" sz="2900" noProof="1">
              <a:solidFill>
                <a:srgbClr val="234465"/>
              </a:solidFill>
            </a:endParaRPr>
          </a:p>
          <a:p>
            <a:pPr>
              <a:lnSpc>
                <a:spcPct val="100000"/>
              </a:lnSpc>
            </a:pPr>
            <a:r>
              <a:rPr lang="en-US" sz="3200" dirty="0"/>
              <a:t>Software University Forums</a:t>
            </a:r>
          </a:p>
          <a:p>
            <a:pPr marL="990575" lvl="1" indent="-380990" defTabSz="1219170">
              <a:lnSpc>
                <a:spcPct val="100000"/>
              </a:lnSpc>
              <a:tabLst>
                <a:tab pos="282575" algn="l"/>
              </a:tabLst>
              <a:defRPr/>
            </a:pPr>
            <a:r>
              <a:rPr lang="en-US" sz="2800" dirty="0">
                <a:hlinkClick r:id="rId6"/>
              </a:rPr>
              <a:t>forum.softuni.bg</a:t>
            </a:r>
            <a:endParaRPr lang="en-US" sz="2800" noProof="1"/>
          </a:p>
          <a:p>
            <a:pPr>
              <a:lnSpc>
                <a:spcPct val="100000"/>
              </a:lnSpc>
            </a:pPr>
            <a:endParaRPr lang="en-US" noProof="1"/>
          </a:p>
        </p:txBody>
      </p:sp>
      <p:sp>
        <p:nvSpPr>
          <p:cNvPr id="3" name="Title 2"/>
          <p:cNvSpPr>
            <a:spLocks noGrp="1"/>
          </p:cNvSpPr>
          <p:nvPr>
            <p:ph type="title"/>
          </p:nvPr>
        </p:nvSpPr>
        <p:spPr/>
        <p:txBody>
          <a:bodyPr>
            <a:normAutofit/>
          </a:bodyPr>
          <a:lstStyle/>
          <a:p>
            <a:r>
              <a:rPr lang="en-US" dirty="0"/>
              <a:t>Trainings @ Software University</a:t>
            </a:r>
            <a:r>
              <a:rPr lang="bg-BG" dirty="0"/>
              <a:t> (</a:t>
            </a:r>
            <a:r>
              <a:rPr lang="en-US" dirty="0"/>
              <a:t>SoftUni)</a:t>
            </a:r>
          </a:p>
        </p:txBody>
      </p:sp>
      <p:pic>
        <p:nvPicPr>
          <p:cNvPr id="10" name="Picture 9">
            <a:hlinkClick r:id="rId4" tooltip="Software University Founda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0073" y="3265920"/>
            <a:ext cx="1467096" cy="365922"/>
          </a:xfrm>
          <a:prstGeom prst="rect">
            <a:avLst/>
          </a:prstGeom>
        </p:spPr>
      </p:pic>
      <p:pic>
        <p:nvPicPr>
          <p:cNvPr id="15" name="Picture 14">
            <a:extLst>
              <a:ext uri="{FF2B5EF4-FFF2-40B4-BE49-F238E27FC236}">
                <a16:creationId xmlns:a16="http://schemas.microsoft.com/office/drawing/2014/main" id="{FF8B5863-FC71-441D-893C-E681B70BF3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6579" y="2707943"/>
            <a:ext cx="2123136" cy="529549"/>
          </a:xfrm>
          <a:prstGeom prst="rect">
            <a:avLst/>
          </a:prstGeom>
        </p:spPr>
      </p:pic>
      <p:pic>
        <p:nvPicPr>
          <p:cNvPr id="18" name="Picture 17">
            <a:hlinkClick r:id="rId3"/>
            <a:extLst>
              <a:ext uri="{FF2B5EF4-FFF2-40B4-BE49-F238E27FC236}">
                <a16:creationId xmlns:a16="http://schemas.microsoft.com/office/drawing/2014/main" id="{5AC70220-7037-4082-BB2D-BF1E99F91E0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4432" y="2312861"/>
            <a:ext cx="3051512" cy="4063065"/>
          </a:xfrm>
          <a:prstGeom prst="rect">
            <a:avLst/>
          </a:prstGeom>
        </p:spPr>
      </p:pic>
      <p:pic>
        <p:nvPicPr>
          <p:cNvPr id="11" name="Picture 4">
            <a:hlinkClick r:id="rId10" tooltip="Software University @ Facebook"/>
            <a:extLst>
              <a:ext uri="{FF2B5EF4-FFF2-40B4-BE49-F238E27FC236}">
                <a16:creationId xmlns:a16="http://schemas.microsoft.com/office/drawing/2014/main" id="{7DE74804-3B64-4B79-BDD0-3E400F9EC1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258777" y="3608627"/>
            <a:ext cx="1118740" cy="1118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6" tooltip="Software University Discussion Forum"/>
            <a:extLst>
              <a:ext uri="{FF2B5EF4-FFF2-40B4-BE49-F238E27FC236}">
                <a16:creationId xmlns:a16="http://schemas.microsoft.com/office/drawing/2014/main" id="{E65F0011-8B8E-4A02-A422-9662ADE13C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35284" y="5017461"/>
            <a:ext cx="1042233" cy="1042233"/>
          </a:xfrm>
          <a:prstGeom prst="rect">
            <a:avLst/>
          </a:prstGeom>
        </p:spPr>
      </p:pic>
    </p:spTree>
    <p:extLst>
      <p:ext uri="{BB962C8B-B14F-4D97-AF65-F5344CB8AC3E}">
        <p14:creationId xmlns:p14="http://schemas.microsoft.com/office/powerpoint/2010/main" val="14418676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en-US" dirty="0"/>
              <a:t>Table of Contents</a:t>
            </a:r>
            <a:endParaRPr lang="bg-BG" dirty="0"/>
          </a:p>
        </p:txBody>
      </p:sp>
      <p:sp>
        <p:nvSpPr>
          <p:cNvPr id="444419" name="Rectangle 3"/>
          <p:cNvSpPr>
            <a:spLocks noGrp="1" noChangeArrowheads="1"/>
          </p:cNvSpPr>
          <p:nvPr>
            <p:ph type="body" sz="quarter" idx="13"/>
          </p:nvPr>
        </p:nvSpPr>
        <p:spPr/>
        <p:txBody>
          <a:bodyPr>
            <a:normAutofit/>
          </a:bodyPr>
          <a:lstStyle/>
          <a:p>
            <a:pPr marL="446088" indent="-446088">
              <a:lnSpc>
                <a:spcPts val="4000"/>
              </a:lnSpc>
              <a:buFontTx/>
              <a:buAutoNum type="arabicPeriod"/>
            </a:pPr>
            <a:r>
              <a:rPr lang="en-GB" dirty="0"/>
              <a:t>Understanding the Agile Methodology</a:t>
            </a:r>
          </a:p>
          <a:p>
            <a:pPr marL="446088" indent="-446088">
              <a:lnSpc>
                <a:spcPts val="4000"/>
              </a:lnSpc>
              <a:buFontTx/>
              <a:buAutoNum type="arabicPeriod"/>
            </a:pPr>
            <a:r>
              <a:rPr lang="en-GB" dirty="0"/>
              <a:t>QA – main activities and responsibilities</a:t>
            </a:r>
          </a:p>
          <a:p>
            <a:pPr marL="446088" indent="-446088">
              <a:lnSpc>
                <a:spcPts val="4000"/>
              </a:lnSpc>
              <a:buFontTx/>
              <a:buAutoNum type="arabicPeriod"/>
            </a:pPr>
            <a:r>
              <a:rPr lang="en-GB" dirty="0"/>
              <a:t>Agile testing – definition</a:t>
            </a:r>
          </a:p>
          <a:p>
            <a:pPr marL="446088" indent="-446088">
              <a:lnSpc>
                <a:spcPts val="4000"/>
              </a:lnSpc>
              <a:buFontTx/>
              <a:buAutoNum type="arabicPeriod"/>
            </a:pPr>
            <a:r>
              <a:rPr lang="en-GB" dirty="0"/>
              <a:t>Agile testing strategy</a:t>
            </a:r>
            <a:endParaRPr lang="en-US" dirty="0"/>
          </a:p>
          <a:p>
            <a:pPr marL="446088" indent="-446088">
              <a:lnSpc>
                <a:spcPts val="4000"/>
              </a:lnSpc>
              <a:buFontTx/>
              <a:buAutoNum type="arabicPeriod"/>
            </a:pPr>
            <a:r>
              <a:rPr lang="en-GB" dirty="0"/>
              <a:t>Key tasks every QA should perform</a:t>
            </a:r>
          </a:p>
          <a:p>
            <a:pPr marL="446088" indent="-446088">
              <a:lnSpc>
                <a:spcPts val="4000"/>
              </a:lnSpc>
              <a:buFontTx/>
              <a:buAutoNum type="arabicPeriod"/>
            </a:pPr>
            <a:r>
              <a:rPr lang="en-GB" dirty="0"/>
              <a:t>Risks and problems</a:t>
            </a:r>
          </a:p>
          <a:p>
            <a:pPr marL="446088" indent="-446088">
              <a:lnSpc>
                <a:spcPts val="4000"/>
              </a:lnSpc>
              <a:buFontTx/>
              <a:buAutoNum type="arabicPeriod"/>
            </a:pPr>
            <a:endParaRPr lang="en-GB" dirty="0"/>
          </a:p>
        </p:txBody>
      </p:sp>
      <p:sp>
        <p:nvSpPr>
          <p:cNvPr id="2" name="Slide Number Placeholder 1"/>
          <p:cNvSpPr>
            <a:spLocks noGrp="1"/>
          </p:cNvSpPr>
          <p:nvPr>
            <p:ph type="sldNum" sz="quarter" idx="16"/>
          </p:nvPr>
        </p:nvSpPr>
        <p:spPr>
          <a:xfrm>
            <a:off x="11763375" y="6524625"/>
            <a:ext cx="428625" cy="196850"/>
          </a:xfrm>
        </p:spPr>
        <p:txBody>
          <a:bodyPr/>
          <a:lstStyle/>
          <a:p>
            <a:fld id="{C014DD1E-5D91-48A3-AD6D-45FBA980D106}" type="slidenum">
              <a:rPr lang="en-US" smtClean="0"/>
              <a:pPr/>
              <a:t>2</a:t>
            </a:fld>
            <a:endParaRPr lang="en-US" dirty="0"/>
          </a:p>
        </p:txBody>
      </p:sp>
    </p:spTree>
    <p:extLst>
      <p:ext uri="{BB962C8B-B14F-4D97-AF65-F5344CB8AC3E}">
        <p14:creationId xmlns:p14="http://schemas.microsoft.com/office/powerpoint/2010/main" val="164698693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BB47D0-1FF7-487F-BE2B-C5DB03EB773A}"/>
              </a:ext>
            </a:extLst>
          </p:cNvPr>
          <p:cNvSpPr>
            <a:spLocks noGrp="1"/>
          </p:cNvSpPr>
          <p:nvPr>
            <p:ph type="body" sz="quarter" idx="10"/>
          </p:nvPr>
        </p:nvSpPr>
        <p:spPr/>
        <p:txBody>
          <a:bodyPr/>
          <a:lstStyle/>
          <a:p>
            <a:r>
              <a:rPr lang="en-US" dirty="0"/>
              <a:t>#Agile-QA</a:t>
            </a:r>
          </a:p>
        </p:txBody>
      </p:sp>
      <p:sp>
        <p:nvSpPr>
          <p:cNvPr id="3" name="Text Placeholder 2">
            <a:extLst>
              <a:ext uri="{FF2B5EF4-FFF2-40B4-BE49-F238E27FC236}">
                <a16:creationId xmlns:a16="http://schemas.microsoft.com/office/drawing/2014/main" id="{B8F21FD8-3BA2-4D95-A034-BF47103365DE}"/>
              </a:ext>
            </a:extLst>
          </p:cNvPr>
          <p:cNvSpPr>
            <a:spLocks noGrp="1"/>
          </p:cNvSpPr>
          <p:nvPr>
            <p:ph type="body" sz="quarter" idx="11"/>
          </p:nvPr>
        </p:nvSpPr>
        <p:spPr/>
        <p:txBody>
          <a:bodyPr/>
          <a:lstStyle/>
          <a:p>
            <a:r>
              <a:rPr lang="en-US" dirty="0"/>
              <a:t>Sli.do.com</a:t>
            </a:r>
          </a:p>
        </p:txBody>
      </p:sp>
    </p:spTree>
    <p:extLst>
      <p:ext uri="{BB962C8B-B14F-4D97-AF65-F5344CB8AC3E}">
        <p14:creationId xmlns:p14="http://schemas.microsoft.com/office/powerpoint/2010/main" val="20869945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EF9AB8-63CB-4B89-9275-E585DBDDC06F}"/>
              </a:ext>
            </a:extLst>
          </p:cNvPr>
          <p:cNvSpPr>
            <a:spLocks noGrp="1"/>
          </p:cNvSpPr>
          <p:nvPr>
            <p:ph type="body" sz="quarter" idx="10"/>
          </p:nvPr>
        </p:nvSpPr>
        <p:spPr/>
        <p:txBody>
          <a:bodyPr>
            <a:normAutofit/>
          </a:bodyPr>
          <a:lstStyle/>
          <a:p>
            <a:r>
              <a:rPr lang="en-GB" dirty="0"/>
              <a:t>Agile meaning - </a:t>
            </a:r>
            <a:r>
              <a:rPr lang="en-US" dirty="0"/>
              <a:t>able to move quickly and easily</a:t>
            </a:r>
          </a:p>
          <a:p>
            <a:r>
              <a:rPr lang="en-GB" dirty="0"/>
              <a:t>A</a:t>
            </a:r>
            <a:r>
              <a:rPr lang="en-US" dirty="0" err="1"/>
              <a:t>gile</a:t>
            </a:r>
            <a:r>
              <a:rPr lang="en-US" dirty="0"/>
              <a:t> manifesto:</a:t>
            </a:r>
          </a:p>
          <a:p>
            <a:pPr lvl="1"/>
            <a:r>
              <a:rPr lang="en-US" dirty="0"/>
              <a:t>Individuals and interactions over processes and tools</a:t>
            </a:r>
          </a:p>
          <a:p>
            <a:pPr lvl="1"/>
            <a:r>
              <a:rPr lang="en-US" dirty="0"/>
              <a:t>Working software over comprehensive documentation</a:t>
            </a:r>
          </a:p>
          <a:p>
            <a:pPr lvl="1"/>
            <a:r>
              <a:rPr lang="en-US" dirty="0"/>
              <a:t>Customer collaboration over contract negotiation</a:t>
            </a:r>
          </a:p>
          <a:p>
            <a:pPr lvl="1"/>
            <a:r>
              <a:rPr lang="en-US" dirty="0"/>
              <a:t>Responding to change over following a plan</a:t>
            </a:r>
          </a:p>
          <a:p>
            <a:pPr lvl="1"/>
            <a:endParaRPr lang="en-US" dirty="0"/>
          </a:p>
        </p:txBody>
      </p:sp>
      <p:sp>
        <p:nvSpPr>
          <p:cNvPr id="4" name="Title 3">
            <a:extLst>
              <a:ext uri="{FF2B5EF4-FFF2-40B4-BE49-F238E27FC236}">
                <a16:creationId xmlns:a16="http://schemas.microsoft.com/office/drawing/2014/main" id="{0141AF62-65D2-47C8-ACCC-4D20F874D323}"/>
              </a:ext>
            </a:extLst>
          </p:cNvPr>
          <p:cNvSpPr>
            <a:spLocks noGrp="1"/>
          </p:cNvSpPr>
          <p:nvPr>
            <p:ph type="title"/>
          </p:nvPr>
        </p:nvSpPr>
        <p:spPr/>
        <p:txBody>
          <a:bodyPr/>
          <a:lstStyle/>
          <a:p>
            <a:r>
              <a:rPr lang="en-US" dirty="0"/>
              <a:t>Understanding the Agile Methodology</a:t>
            </a:r>
          </a:p>
        </p:txBody>
      </p:sp>
      <p:sp>
        <p:nvSpPr>
          <p:cNvPr id="2" name="Slide Number Placeholder 1">
            <a:extLst>
              <a:ext uri="{FF2B5EF4-FFF2-40B4-BE49-F238E27FC236}">
                <a16:creationId xmlns:a16="http://schemas.microsoft.com/office/drawing/2014/main" id="{0EC3D611-83A9-4DFF-BD0D-AE6061924E88}"/>
              </a:ext>
            </a:extLst>
          </p:cNvPr>
          <p:cNvSpPr>
            <a:spLocks noGrp="1"/>
          </p:cNvSpPr>
          <p:nvPr>
            <p:ph type="sldNum" sz="quarter" idx="13"/>
          </p:nvPr>
        </p:nvSpPr>
        <p:spPr>
          <a:xfrm>
            <a:off x="11763375" y="6524625"/>
            <a:ext cx="428625" cy="196850"/>
          </a:xfrm>
        </p:spPr>
        <p:txBody>
          <a:bodyPr/>
          <a:lstStyle/>
          <a:p>
            <a:fld id="{C014DD1E-5D91-48A3-AD6D-45FBA980D106}" type="slidenum">
              <a:rPr lang="en-US" smtClean="0"/>
              <a:pPr/>
              <a:t>4</a:t>
            </a:fld>
            <a:endParaRPr lang="en-US" dirty="0"/>
          </a:p>
        </p:txBody>
      </p:sp>
      <p:pic>
        <p:nvPicPr>
          <p:cNvPr id="14" name="Picture 13">
            <a:extLst>
              <a:ext uri="{FF2B5EF4-FFF2-40B4-BE49-F238E27FC236}">
                <a16:creationId xmlns:a16="http://schemas.microsoft.com/office/drawing/2014/main" id="{57B78E1C-877B-427F-AAEF-BEAD8D3C685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0172181" y="3804414"/>
            <a:ext cx="1591194" cy="1774090"/>
          </a:xfrm>
          <a:prstGeom prst="rect">
            <a:avLst/>
          </a:prstGeom>
        </p:spPr>
      </p:pic>
      <p:pic>
        <p:nvPicPr>
          <p:cNvPr id="5" name="Picture 4">
            <a:extLst>
              <a:ext uri="{FF2B5EF4-FFF2-40B4-BE49-F238E27FC236}">
                <a16:creationId xmlns:a16="http://schemas.microsoft.com/office/drawing/2014/main" id="{F8087262-3054-478E-93C5-581F1CE8636B}"/>
              </a:ext>
            </a:extLst>
          </p:cNvPr>
          <p:cNvPicPr>
            <a:picLocks noChangeAspect="1"/>
          </p:cNvPicPr>
          <p:nvPr/>
        </p:nvPicPr>
        <p:blipFill>
          <a:blip r:embed="rId4">
            <a:duotone>
              <a:prstClr val="black"/>
              <a:srgbClr val="FBEEDC">
                <a:tint val="45000"/>
                <a:satMod val="400000"/>
              </a:srgb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8254753" y="4775329"/>
            <a:ext cx="1939930" cy="1946146"/>
          </a:xfrm>
          <a:prstGeom prst="rect">
            <a:avLst/>
          </a:prstGeom>
        </p:spPr>
      </p:pic>
      <p:pic>
        <p:nvPicPr>
          <p:cNvPr id="6" name="Picture 5">
            <a:extLst>
              <a:ext uri="{FF2B5EF4-FFF2-40B4-BE49-F238E27FC236}">
                <a16:creationId xmlns:a16="http://schemas.microsoft.com/office/drawing/2014/main" id="{84D0849A-0B29-4F4F-8E67-058FA055A77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0174864" y="1290892"/>
            <a:ext cx="1719221" cy="1694835"/>
          </a:xfrm>
          <a:prstGeom prst="rect">
            <a:avLst/>
          </a:prstGeom>
        </p:spPr>
      </p:pic>
    </p:spTree>
    <p:extLst>
      <p:ext uri="{BB962C8B-B14F-4D97-AF65-F5344CB8AC3E}">
        <p14:creationId xmlns:p14="http://schemas.microsoft.com/office/powerpoint/2010/main" val="190979670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20B2856-CE5E-4934-BD1C-1D81E68E529A}"/>
              </a:ext>
            </a:extLst>
          </p:cNvPr>
          <p:cNvSpPr>
            <a:spLocks noGrp="1"/>
          </p:cNvSpPr>
          <p:nvPr>
            <p:ph type="body" sz="quarter" idx="10"/>
          </p:nvPr>
        </p:nvSpPr>
        <p:spPr/>
        <p:txBody>
          <a:bodyPr/>
          <a:lstStyle/>
          <a:p>
            <a:r>
              <a:rPr lang="en-GB" dirty="0"/>
              <a:t>QA Activities &amp; Responsibilities:</a:t>
            </a:r>
          </a:p>
          <a:p>
            <a:pPr lvl="1"/>
            <a:r>
              <a:rPr lang="en-US" dirty="0"/>
              <a:t>Create test documentation and maintain it</a:t>
            </a:r>
          </a:p>
          <a:p>
            <a:pPr lvl="1"/>
            <a:r>
              <a:rPr lang="en-US" dirty="0"/>
              <a:t>Perform manual and automated tests</a:t>
            </a:r>
          </a:p>
          <a:p>
            <a:pPr lvl="1"/>
            <a:r>
              <a:rPr lang="en-US" dirty="0"/>
              <a:t>Identify, isolate and track bugs </a:t>
            </a:r>
          </a:p>
          <a:p>
            <a:pPr lvl="1"/>
            <a:r>
              <a:rPr lang="en-US" dirty="0"/>
              <a:t>Research and Analyze Product features being tested</a:t>
            </a:r>
          </a:p>
          <a:p>
            <a:endParaRPr lang="en-US" dirty="0"/>
          </a:p>
          <a:p>
            <a:endParaRPr lang="en-GB" dirty="0"/>
          </a:p>
        </p:txBody>
      </p:sp>
      <p:sp>
        <p:nvSpPr>
          <p:cNvPr id="4" name="Title 3"/>
          <p:cNvSpPr>
            <a:spLocks noGrp="1"/>
          </p:cNvSpPr>
          <p:nvPr>
            <p:ph type="title"/>
          </p:nvPr>
        </p:nvSpPr>
        <p:spPr/>
        <p:txBody>
          <a:bodyPr/>
          <a:lstStyle/>
          <a:p>
            <a:r>
              <a:rPr lang="en-US" dirty="0"/>
              <a:t>QA main activities and responsibilities</a:t>
            </a:r>
          </a:p>
        </p:txBody>
      </p:sp>
      <p:sp>
        <p:nvSpPr>
          <p:cNvPr id="2" name="Slide Number Placeholder 1"/>
          <p:cNvSpPr>
            <a:spLocks noGrp="1"/>
          </p:cNvSpPr>
          <p:nvPr>
            <p:ph type="sldNum" sz="quarter" idx="13"/>
          </p:nvPr>
        </p:nvSpPr>
        <p:spPr>
          <a:xfrm>
            <a:off x="11763375" y="6524625"/>
            <a:ext cx="428625" cy="196850"/>
          </a:xfrm>
        </p:spPr>
        <p:txBody>
          <a:bodyPr/>
          <a:lstStyle/>
          <a:p>
            <a:fld id="{C014DD1E-5D91-48A3-AD6D-45FBA980D106}" type="slidenum">
              <a:rPr lang="en-US" smtClean="0"/>
              <a:pPr/>
              <a:t>5</a:t>
            </a:fld>
            <a:endParaRPr lang="en-US" dirty="0"/>
          </a:p>
        </p:txBody>
      </p:sp>
    </p:spTree>
    <p:extLst>
      <p:ext uri="{BB962C8B-B14F-4D97-AF65-F5344CB8AC3E}">
        <p14:creationId xmlns:p14="http://schemas.microsoft.com/office/powerpoint/2010/main" val="29641256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3AE05D-F11C-479B-9369-681F2A88BB1F}"/>
              </a:ext>
            </a:extLst>
          </p:cNvPr>
          <p:cNvSpPr>
            <a:spLocks noGrp="1"/>
          </p:cNvSpPr>
          <p:nvPr>
            <p:ph type="body" sz="quarter" idx="10"/>
          </p:nvPr>
        </p:nvSpPr>
        <p:spPr/>
        <p:txBody>
          <a:bodyPr/>
          <a:lstStyle/>
          <a:p>
            <a:r>
              <a:rPr lang="en-GB" dirty="0"/>
              <a:t>Formula for top performer:</a:t>
            </a:r>
          </a:p>
          <a:p>
            <a:pPr lvl="1"/>
            <a:r>
              <a:rPr lang="en-GB" dirty="0"/>
              <a:t>Get into the details</a:t>
            </a:r>
          </a:p>
          <a:p>
            <a:pPr lvl="1"/>
            <a:r>
              <a:rPr lang="en-GB" dirty="0"/>
              <a:t>Proper estimate and prioritization</a:t>
            </a:r>
          </a:p>
          <a:p>
            <a:pPr lvl="1"/>
            <a:r>
              <a:rPr lang="en-GB" dirty="0"/>
              <a:t>Stay up-to-date with new testing tools and test strategies</a:t>
            </a:r>
          </a:p>
          <a:p>
            <a:pPr lvl="1"/>
            <a:r>
              <a:rPr lang="en-GB" dirty="0"/>
              <a:t>Understand the risk </a:t>
            </a:r>
          </a:p>
          <a:p>
            <a:endParaRPr lang="en-US" dirty="0"/>
          </a:p>
        </p:txBody>
      </p:sp>
      <p:sp>
        <p:nvSpPr>
          <p:cNvPr id="3" name="Title 2">
            <a:extLst>
              <a:ext uri="{FF2B5EF4-FFF2-40B4-BE49-F238E27FC236}">
                <a16:creationId xmlns:a16="http://schemas.microsoft.com/office/drawing/2014/main" id="{7D7EB227-ED1F-4B8D-A43E-03925D63E6F9}"/>
              </a:ext>
            </a:extLst>
          </p:cNvPr>
          <p:cNvSpPr>
            <a:spLocks noGrp="1"/>
          </p:cNvSpPr>
          <p:nvPr>
            <p:ph type="title"/>
          </p:nvPr>
        </p:nvSpPr>
        <p:spPr/>
        <p:txBody>
          <a:bodyPr/>
          <a:lstStyle/>
          <a:p>
            <a:r>
              <a:rPr lang="en-US" dirty="0"/>
              <a:t>QA main activities and responsibilities</a:t>
            </a:r>
          </a:p>
        </p:txBody>
      </p:sp>
      <p:sp>
        <p:nvSpPr>
          <p:cNvPr id="4" name="Slide Number Placeholder 3">
            <a:extLst>
              <a:ext uri="{FF2B5EF4-FFF2-40B4-BE49-F238E27FC236}">
                <a16:creationId xmlns:a16="http://schemas.microsoft.com/office/drawing/2014/main" id="{3E610843-4F03-49FE-B3FB-303C225E3EA0}"/>
              </a:ext>
            </a:extLst>
          </p:cNvPr>
          <p:cNvSpPr>
            <a:spLocks noGrp="1"/>
          </p:cNvSpPr>
          <p:nvPr>
            <p:ph type="sldNum" sz="quarter" idx="13"/>
          </p:nvPr>
        </p:nvSpPr>
        <p:spPr/>
        <p:txBody>
          <a:bodyPr/>
          <a:lstStyle/>
          <a:p>
            <a:fld id="{C014DD1E-5D91-48A3-AD6D-45FBA980D106}" type="slidenum">
              <a:rPr lang="en-US" smtClean="0"/>
              <a:pPr/>
              <a:t>6</a:t>
            </a:fld>
            <a:endParaRPr lang="en-US" dirty="0"/>
          </a:p>
        </p:txBody>
      </p:sp>
    </p:spTree>
    <p:extLst>
      <p:ext uri="{BB962C8B-B14F-4D97-AF65-F5344CB8AC3E}">
        <p14:creationId xmlns:p14="http://schemas.microsoft.com/office/powerpoint/2010/main" val="250250890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33A47A2-D1B5-47D0-AC90-C5485AF8C204}"/>
              </a:ext>
            </a:extLst>
          </p:cNvPr>
          <p:cNvSpPr>
            <a:spLocks noGrp="1"/>
          </p:cNvSpPr>
          <p:nvPr>
            <p:ph type="body" sz="quarter" idx="10"/>
          </p:nvPr>
        </p:nvSpPr>
        <p:spPr>
          <a:xfrm>
            <a:off x="1748901" y="1121144"/>
            <a:ext cx="10246333" cy="5276048"/>
          </a:xfrm>
        </p:spPr>
        <p:txBody>
          <a:bodyPr/>
          <a:lstStyle/>
          <a:p>
            <a:r>
              <a:rPr lang="en-US" b="1" dirty="0"/>
              <a:t>Agile testing</a:t>
            </a:r>
            <a:r>
              <a:rPr lang="en-US" dirty="0"/>
              <a:t> is a </a:t>
            </a:r>
            <a:r>
              <a:rPr lang="en-US" dirty="0">
                <a:hlinkClick r:id="rId2" tooltip="Software testing"/>
              </a:rPr>
              <a:t>software testing</a:t>
            </a:r>
            <a:r>
              <a:rPr lang="en-US" dirty="0"/>
              <a:t> practice that follows the principles of </a:t>
            </a:r>
            <a:r>
              <a:rPr lang="en-US" dirty="0">
                <a:hlinkClick r:id="rId3" tooltip="Agile software development"/>
              </a:rPr>
              <a:t>agile software development</a:t>
            </a:r>
            <a:r>
              <a:rPr lang="en-US" dirty="0"/>
              <a:t>. </a:t>
            </a:r>
          </a:p>
          <a:p>
            <a:r>
              <a:rPr lang="en-US" dirty="0"/>
              <a:t>Agile testing involves all members of a cross-functional agile team, with special expertise contributed by QAs, to ensure delivering the business value desired by the customer at frequent intervals, working at a </a:t>
            </a:r>
          </a:p>
          <a:p>
            <a:pPr marL="0" indent="0">
              <a:buNone/>
            </a:pPr>
            <a:r>
              <a:rPr lang="en-US" dirty="0"/>
              <a:t>sustainable pace.</a:t>
            </a:r>
          </a:p>
        </p:txBody>
      </p:sp>
      <p:sp>
        <p:nvSpPr>
          <p:cNvPr id="7" name="Title 6">
            <a:extLst>
              <a:ext uri="{FF2B5EF4-FFF2-40B4-BE49-F238E27FC236}">
                <a16:creationId xmlns:a16="http://schemas.microsoft.com/office/drawing/2014/main" id="{89663E3C-8D84-4996-9CB2-3C1F4004FDB5}"/>
              </a:ext>
            </a:extLst>
          </p:cNvPr>
          <p:cNvSpPr>
            <a:spLocks noGrp="1"/>
          </p:cNvSpPr>
          <p:nvPr>
            <p:ph type="title"/>
          </p:nvPr>
        </p:nvSpPr>
        <p:spPr/>
        <p:txBody>
          <a:bodyPr/>
          <a:lstStyle/>
          <a:p>
            <a:r>
              <a:rPr lang="en-US" dirty="0"/>
              <a:t>Agile testing Definition</a:t>
            </a:r>
          </a:p>
        </p:txBody>
      </p:sp>
      <p:sp>
        <p:nvSpPr>
          <p:cNvPr id="4" name="Slide Number Placeholder 3">
            <a:extLst>
              <a:ext uri="{FF2B5EF4-FFF2-40B4-BE49-F238E27FC236}">
                <a16:creationId xmlns:a16="http://schemas.microsoft.com/office/drawing/2014/main" id="{DCB20F5C-0D78-4CCA-A2A7-F1082645B9B0}"/>
              </a:ext>
            </a:extLst>
          </p:cNvPr>
          <p:cNvSpPr>
            <a:spLocks noGrp="1"/>
          </p:cNvSpPr>
          <p:nvPr>
            <p:ph type="sldNum" sz="quarter" idx="13"/>
          </p:nvPr>
        </p:nvSpPr>
        <p:spPr/>
        <p:txBody>
          <a:bodyPr/>
          <a:lstStyle/>
          <a:p>
            <a:fld id="{C014DD1E-5D91-48A3-AD6D-45FBA980D106}" type="slidenum">
              <a:rPr lang="en-US" smtClean="0"/>
              <a:pPr/>
              <a:t>7</a:t>
            </a:fld>
            <a:endParaRPr lang="en-US" dirty="0"/>
          </a:p>
        </p:txBody>
      </p:sp>
    </p:spTree>
    <p:extLst>
      <p:ext uri="{BB962C8B-B14F-4D97-AF65-F5344CB8AC3E}">
        <p14:creationId xmlns:p14="http://schemas.microsoft.com/office/powerpoint/2010/main" val="1431201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6C6647-16F2-401C-877E-595250D7322C}"/>
              </a:ext>
            </a:extLst>
          </p:cNvPr>
          <p:cNvSpPr>
            <a:spLocks noGrp="1"/>
          </p:cNvSpPr>
          <p:nvPr>
            <p:ph type="body" sz="quarter" idx="10"/>
          </p:nvPr>
        </p:nvSpPr>
        <p:spPr/>
        <p:txBody>
          <a:bodyPr/>
          <a:lstStyle/>
          <a:p>
            <a:r>
              <a:rPr lang="en-US" dirty="0"/>
              <a:t>Agile testing life cycle spans through four stages:</a:t>
            </a:r>
          </a:p>
          <a:p>
            <a:pPr marL="0" indent="0">
              <a:buNone/>
            </a:pPr>
            <a:endParaRPr lang="en-US" dirty="0"/>
          </a:p>
        </p:txBody>
      </p:sp>
      <p:sp>
        <p:nvSpPr>
          <p:cNvPr id="3" name="Title 2">
            <a:extLst>
              <a:ext uri="{FF2B5EF4-FFF2-40B4-BE49-F238E27FC236}">
                <a16:creationId xmlns:a16="http://schemas.microsoft.com/office/drawing/2014/main" id="{EA1E6569-D31E-4805-BABA-7E682E6D3157}"/>
              </a:ext>
            </a:extLst>
          </p:cNvPr>
          <p:cNvSpPr>
            <a:spLocks noGrp="1"/>
          </p:cNvSpPr>
          <p:nvPr>
            <p:ph type="title"/>
          </p:nvPr>
        </p:nvSpPr>
        <p:spPr/>
        <p:txBody>
          <a:bodyPr/>
          <a:lstStyle/>
          <a:p>
            <a:r>
              <a:rPr lang="en-US" dirty="0"/>
              <a:t>Agile Testing Strategy</a:t>
            </a:r>
          </a:p>
        </p:txBody>
      </p:sp>
      <p:sp>
        <p:nvSpPr>
          <p:cNvPr id="4" name="Slide Number Placeholder 3">
            <a:extLst>
              <a:ext uri="{FF2B5EF4-FFF2-40B4-BE49-F238E27FC236}">
                <a16:creationId xmlns:a16="http://schemas.microsoft.com/office/drawing/2014/main" id="{107659C2-1CD9-49F3-8313-96F08D37E8EB}"/>
              </a:ext>
            </a:extLst>
          </p:cNvPr>
          <p:cNvSpPr>
            <a:spLocks noGrp="1"/>
          </p:cNvSpPr>
          <p:nvPr>
            <p:ph type="sldNum" sz="quarter" idx="13"/>
          </p:nvPr>
        </p:nvSpPr>
        <p:spPr/>
        <p:txBody>
          <a:bodyPr/>
          <a:lstStyle/>
          <a:p>
            <a:fld id="{C014DD1E-5D91-48A3-AD6D-45FBA980D106}" type="slidenum">
              <a:rPr lang="en-US" smtClean="0"/>
              <a:pPr/>
              <a:t>8</a:t>
            </a:fld>
            <a:endParaRPr lang="en-US" dirty="0"/>
          </a:p>
        </p:txBody>
      </p:sp>
      <p:pic>
        <p:nvPicPr>
          <p:cNvPr id="6" name="Picture 5">
            <a:extLst>
              <a:ext uri="{FF2B5EF4-FFF2-40B4-BE49-F238E27FC236}">
                <a16:creationId xmlns:a16="http://schemas.microsoft.com/office/drawing/2014/main" id="{466B7EF3-5088-4414-9A5B-19CC248E8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10" y="2064891"/>
            <a:ext cx="10553700" cy="3829050"/>
          </a:xfrm>
          <a:prstGeom prst="rect">
            <a:avLst/>
          </a:prstGeom>
        </p:spPr>
      </p:pic>
    </p:spTree>
    <p:extLst>
      <p:ext uri="{BB962C8B-B14F-4D97-AF65-F5344CB8AC3E}">
        <p14:creationId xmlns:p14="http://schemas.microsoft.com/office/powerpoint/2010/main" val="99798121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A3B796-5393-43A8-BBC5-0F09C28D428D}"/>
              </a:ext>
            </a:extLst>
          </p:cNvPr>
          <p:cNvSpPr>
            <a:spLocks noGrp="1"/>
          </p:cNvSpPr>
          <p:nvPr>
            <p:ph type="body" sz="quarter" idx="10"/>
          </p:nvPr>
        </p:nvSpPr>
        <p:spPr/>
        <p:txBody>
          <a:bodyPr/>
          <a:lstStyle/>
          <a:p>
            <a:pPr marL="514350" indent="-514350">
              <a:buAutoNum type="arabicPeriod"/>
            </a:pPr>
            <a:r>
              <a:rPr lang="en-US" dirty="0"/>
              <a:t>Help define “DONE”</a:t>
            </a:r>
          </a:p>
          <a:p>
            <a:pPr marL="514350" indent="-514350">
              <a:buAutoNum type="arabicPeriod"/>
            </a:pPr>
            <a:r>
              <a:rPr lang="en-US" dirty="0"/>
              <a:t>Scope and estimate</a:t>
            </a:r>
          </a:p>
          <a:p>
            <a:pPr marL="514350" indent="-514350">
              <a:buAutoNum type="arabicPeriod"/>
            </a:pPr>
            <a:r>
              <a:rPr lang="en-US" dirty="0"/>
              <a:t>Assess testability</a:t>
            </a:r>
          </a:p>
          <a:p>
            <a:pPr marL="514350" indent="-514350">
              <a:buAutoNum type="arabicPeriod"/>
            </a:pPr>
            <a:r>
              <a:rPr lang="en-US" dirty="0"/>
              <a:t>Design and execute test cases</a:t>
            </a:r>
          </a:p>
          <a:p>
            <a:pPr marL="514350" indent="-514350">
              <a:buAutoNum type="arabicPeriod"/>
            </a:pPr>
            <a:r>
              <a:rPr lang="en-US" dirty="0"/>
              <a:t>Automate</a:t>
            </a:r>
          </a:p>
          <a:p>
            <a:pPr marL="514350" indent="-514350">
              <a:buAutoNum type="arabicPeriod"/>
            </a:pPr>
            <a:r>
              <a:rPr lang="en-US" dirty="0"/>
              <a:t>Collaborate</a:t>
            </a:r>
          </a:p>
          <a:p>
            <a:pPr marL="0" indent="0">
              <a:buNone/>
            </a:pPr>
            <a:endParaRPr lang="en-US" dirty="0"/>
          </a:p>
          <a:p>
            <a:pPr marL="514350" indent="-514350">
              <a:buAutoNum type="arabicPeriod"/>
            </a:pPr>
            <a:endParaRPr lang="en-US" dirty="0"/>
          </a:p>
          <a:p>
            <a:pPr marL="514350" indent="-514350">
              <a:buAutoNum type="arabicPeriod"/>
            </a:pPr>
            <a:endParaRPr lang="en-US" dirty="0"/>
          </a:p>
        </p:txBody>
      </p:sp>
      <p:sp>
        <p:nvSpPr>
          <p:cNvPr id="3" name="Title 2">
            <a:extLst>
              <a:ext uri="{FF2B5EF4-FFF2-40B4-BE49-F238E27FC236}">
                <a16:creationId xmlns:a16="http://schemas.microsoft.com/office/drawing/2014/main" id="{46758B92-BF34-43FB-98D6-A74723662404}"/>
              </a:ext>
            </a:extLst>
          </p:cNvPr>
          <p:cNvSpPr>
            <a:spLocks noGrp="1"/>
          </p:cNvSpPr>
          <p:nvPr>
            <p:ph type="title"/>
          </p:nvPr>
        </p:nvSpPr>
        <p:spPr/>
        <p:txBody>
          <a:bodyPr/>
          <a:lstStyle/>
          <a:p>
            <a:r>
              <a:rPr lang="en-US" dirty="0"/>
              <a:t>Key tasks</a:t>
            </a:r>
          </a:p>
        </p:txBody>
      </p:sp>
      <p:sp>
        <p:nvSpPr>
          <p:cNvPr id="4" name="Slide Number Placeholder 3">
            <a:extLst>
              <a:ext uri="{FF2B5EF4-FFF2-40B4-BE49-F238E27FC236}">
                <a16:creationId xmlns:a16="http://schemas.microsoft.com/office/drawing/2014/main" id="{2A7B9609-482C-416B-8A48-A93F7B806D16}"/>
              </a:ext>
            </a:extLst>
          </p:cNvPr>
          <p:cNvSpPr>
            <a:spLocks noGrp="1"/>
          </p:cNvSpPr>
          <p:nvPr>
            <p:ph type="sldNum" sz="quarter" idx="13"/>
          </p:nvPr>
        </p:nvSpPr>
        <p:spPr/>
        <p:txBody>
          <a:bodyPr/>
          <a:lstStyle/>
          <a:p>
            <a:fld id="{C014DD1E-5D91-48A3-AD6D-45FBA980D106}" type="slidenum">
              <a:rPr lang="en-US" smtClean="0"/>
              <a:pPr/>
              <a:t>9</a:t>
            </a:fld>
            <a:endParaRPr lang="en-US" dirty="0"/>
          </a:p>
        </p:txBody>
      </p:sp>
    </p:spTree>
    <p:extLst>
      <p:ext uri="{BB962C8B-B14F-4D97-AF65-F5344CB8AC3E}">
        <p14:creationId xmlns:p14="http://schemas.microsoft.com/office/powerpoint/2010/main" val="39434402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oftUni3_1">
  <a:themeElements>
    <a:clrScheme name="Custom 2">
      <a:dk1>
        <a:srgbClr val="234465"/>
      </a:dk1>
      <a:lt1>
        <a:srgbClr val="FFA000"/>
      </a:lt1>
      <a:dk2>
        <a:srgbClr val="234465"/>
      </a:dk2>
      <a:lt2>
        <a:srgbClr val="FFFFFF"/>
      </a:lt2>
      <a:accent1>
        <a:srgbClr val="F7C86D"/>
      </a:accent1>
      <a:accent2>
        <a:srgbClr val="00B050"/>
      </a:accent2>
      <a:accent3>
        <a:srgbClr val="44A9F8"/>
      </a:accent3>
      <a:accent4>
        <a:srgbClr val="7030A0"/>
      </a:accent4>
      <a:accent5>
        <a:srgbClr val="67748E"/>
      </a:accent5>
      <a:accent6>
        <a:srgbClr val="F4F5F7"/>
      </a:accent6>
      <a:hlink>
        <a:srgbClr val="F2AC44"/>
      </a:hlink>
      <a:folHlink>
        <a:srgbClr val="F6C7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dk2">
            <a:alpha val="80000"/>
          </a:schemeClr>
        </a:solidFill>
        <a:ln w="19050">
          <a:solidFill>
            <a:schemeClr val="tx1">
              <a:lumMod val="75000"/>
              <a:alpha val="80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b="1" dirty="0">
            <a:solidFill>
              <a:srgbClr val="FFFFFF"/>
            </a:solidFill>
            <a:effectLst>
              <a:outerShdw blurRad="38100" dist="38100" dir="2700000" algn="tl">
                <a:srgbClr val="000000">
                  <a:alpha val="43137"/>
                </a:srgbClr>
              </a:outerShdw>
            </a:effectLst>
          </a:defRPr>
        </a:defPPr>
      </a:lstStyle>
      <a:style>
        <a:lnRef idx="2">
          <a:schemeClr val="accent1">
            <a:shade val="50000"/>
          </a:schemeClr>
        </a:lnRef>
        <a:fillRef idx="1001">
          <a:schemeClr val="dk2"/>
        </a:fillRef>
        <a:effectRef idx="0">
          <a:schemeClr val="accent1"/>
        </a:effectRef>
        <a:fontRef idx="minor">
          <a:schemeClr val="lt1"/>
        </a:fontRef>
      </a:style>
    </a:spDef>
    <a:txDef>
      <a:spPr>
        <a:solidFill>
          <a:schemeClr val="accent6">
            <a:lumMod val="75000"/>
            <a:alpha val="15000"/>
          </a:schemeClr>
        </a:solidFill>
        <a:ln w="12700">
          <a:solidFill>
            <a:schemeClr val="tx1">
              <a:lumMod val="75000"/>
            </a:schemeClr>
          </a:solidFill>
        </a:ln>
      </a:spPr>
      <a:bodyPr vert="horz" wrap="square" lIns="144000" tIns="108000" rIns="144000" bIns="108000" rtlCol="0">
        <a:spAutoFit/>
      </a:bodyPr>
      <a:lstStyle>
        <a:defPPr algn="l" eaLnBrk="0" hangingPunct="0">
          <a:lnSpc>
            <a:spcPct val="110000"/>
          </a:lnSpc>
          <a:buClr>
            <a:schemeClr val="accent5">
              <a:lumMod val="40000"/>
              <a:lumOff val="60000"/>
            </a:schemeClr>
          </a:buClr>
          <a:buSzPct val="70000"/>
          <a:defRPr sz="2400" dirty="0"/>
        </a:defPPr>
      </a:lstStyle>
    </a:txDef>
  </a:objectDefaults>
  <a:extraClrSchemeLst/>
  <a:extLst>
    <a:ext uri="{05A4C25C-085E-4340-85A3-A5531E510DB2}">
      <thm15:themeFamily xmlns:thm15="http://schemas.microsoft.com/office/thememl/2012/main" name="SoftUni3_1" id="{D61FAD9B-6E74-4E03-BFE4-B363D484F1DA}" vid="{7089C1A3-635B-4B03-A017-DAF10A3A39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4113</TotalTime>
  <Words>509</Words>
  <Application>Microsoft Office PowerPoint</Application>
  <PresentationFormat>Widescreen</PresentationFormat>
  <Paragraphs>104</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맑은 고딕</vt:lpstr>
      <vt:lpstr>Arial</vt:lpstr>
      <vt:lpstr>Calibri</vt:lpstr>
      <vt:lpstr>Consolas</vt:lpstr>
      <vt:lpstr>Wingdings</vt:lpstr>
      <vt:lpstr>Wingdings 2</vt:lpstr>
      <vt:lpstr>1_SoftUni3_1</vt:lpstr>
      <vt:lpstr>The Role of the QA in Agile</vt:lpstr>
      <vt:lpstr>Table of Contents</vt:lpstr>
      <vt:lpstr>PowerPoint Presentation</vt:lpstr>
      <vt:lpstr>Understanding the Agile Methodology</vt:lpstr>
      <vt:lpstr>QA main activities and responsibilities</vt:lpstr>
      <vt:lpstr>QA main activities and responsibilities</vt:lpstr>
      <vt:lpstr>Agile testing Definition</vt:lpstr>
      <vt:lpstr>Agile Testing Strategy</vt:lpstr>
      <vt:lpstr>Key tasks</vt:lpstr>
      <vt:lpstr>Key tasks:</vt:lpstr>
      <vt:lpstr>Risk and problems</vt:lpstr>
      <vt:lpstr>Summary</vt:lpstr>
      <vt:lpstr>PowerPoint Presentation</vt:lpstr>
      <vt:lpstr>СофтУни диамантени партньори</vt:lpstr>
      <vt:lpstr>СофтУни диамантени партньори</vt:lpstr>
      <vt:lpstr>Trainings @ Software University (SoftUni)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Alen Paunov</dc:creator>
  <cp:lastModifiedBy>Lyudmila Peneva</cp:lastModifiedBy>
  <cp:revision>58</cp:revision>
  <dcterms:created xsi:type="dcterms:W3CDTF">2018-05-23T13:08:44Z</dcterms:created>
  <dcterms:modified xsi:type="dcterms:W3CDTF">2018-11-14T17:40:39Z</dcterms:modified>
</cp:coreProperties>
</file>