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4" r:id="rId4"/>
    <p:sldMasterId id="214748366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5143500" cx="9144000"/>
  <p:notesSz cx="6858000" cy="9144000"/>
  <p:embeddedFontLst>
    <p:embeddedFont>
      <p:font typeface="Poppins"/>
      <p:regular r:id="rId41"/>
      <p:bold r:id="rId42"/>
      <p:italic r:id="rId43"/>
      <p:boldItalic r:id="rId44"/>
    </p:embeddedFont>
    <p:embeddedFont>
      <p:font typeface="Poppins Light"/>
      <p:regular r:id="rId45"/>
      <p:bold r:id="rId46"/>
      <p:italic r:id="rId47"/>
      <p:boldItalic r:id="rId48"/>
    </p:embeddedFont>
    <p:embeddedFont>
      <p:font typeface="Poppins SemiBold"/>
      <p:regular r:id="rId49"/>
      <p:bold r:id="rId50"/>
      <p:italic r:id="rId51"/>
      <p:boldItalic r:id="rId52"/>
    </p:embeddedFont>
    <p:embeddedFont>
      <p:font typeface="Poppins ExtraBold"/>
      <p:bold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Poppins-bold.fntdata"/><Relationship Id="rId41" Type="http://schemas.openxmlformats.org/officeDocument/2006/relationships/font" Target="fonts/Poppins-regular.fntdata"/><Relationship Id="rId44" Type="http://schemas.openxmlformats.org/officeDocument/2006/relationships/font" Target="fonts/Poppins-boldItalic.fntdata"/><Relationship Id="rId43" Type="http://schemas.openxmlformats.org/officeDocument/2006/relationships/font" Target="fonts/Poppins-italic.fntdata"/><Relationship Id="rId46" Type="http://schemas.openxmlformats.org/officeDocument/2006/relationships/font" Target="fonts/PoppinsLight-bold.fntdata"/><Relationship Id="rId45" Type="http://schemas.openxmlformats.org/officeDocument/2006/relationships/font" Target="fonts/PoppinsLigh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PoppinsLight-boldItalic.fntdata"/><Relationship Id="rId47" Type="http://schemas.openxmlformats.org/officeDocument/2006/relationships/font" Target="fonts/PoppinsLight-italic.fntdata"/><Relationship Id="rId49" Type="http://schemas.openxmlformats.org/officeDocument/2006/relationships/font" Target="fonts/PoppinsSemiBold-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PoppinsSemiBold-italic.fntdata"/><Relationship Id="rId50" Type="http://schemas.openxmlformats.org/officeDocument/2006/relationships/font" Target="fonts/PoppinsSemiBold-bold.fntdata"/><Relationship Id="rId53" Type="http://schemas.openxmlformats.org/officeDocument/2006/relationships/font" Target="fonts/PoppinsExtraBold-bold.fntdata"/><Relationship Id="rId52" Type="http://schemas.openxmlformats.org/officeDocument/2006/relationships/font" Target="fonts/PoppinsSemiBold-boldItalic.fntdata"/><Relationship Id="rId11" Type="http://schemas.openxmlformats.org/officeDocument/2006/relationships/slide" Target="slides/slide5.xml"/><Relationship Id="rId10" Type="http://schemas.openxmlformats.org/officeDocument/2006/relationships/slide" Target="slides/slide4.xml"/><Relationship Id="rId54" Type="http://schemas.openxmlformats.org/officeDocument/2006/relationships/font" Target="fonts/PoppinsExtraBold-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5289ced768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5289ced768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5289ced768_0_15:notes"/>
          <p:cNvSpPr txBox="1"/>
          <p:nvPr>
            <p:ph idx="1" type="body"/>
          </p:nvPr>
        </p:nvSpPr>
        <p:spPr>
          <a:xfrm>
            <a:off x="685797" y="4343391"/>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g5289ced768_0_15:notes"/>
          <p:cNvSpPr/>
          <p:nvPr>
            <p:ph idx="2" type="sldImg"/>
          </p:nvPr>
        </p:nvSpPr>
        <p:spPr>
          <a:xfrm>
            <a:off x="381190" y="685781"/>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5289ced768_2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5289ced768_2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5289ced768_2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5289ced768_2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5217e017c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5217e017c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5217e017c7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5217e017c7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5217e017c7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5217e017c7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5217e017c7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5217e017c7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5217e017c7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5217e017c7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5217e017c7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5217e017c7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5289ced768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5289ced768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5294929f8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5294929f8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5294929f83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5294929f83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5294929f83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5294929f83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5294929f83_1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5294929f83_1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5294929f83_1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5294929f83_1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g5294929f83_1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5294929f83_1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g5294929f83_1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5294929f83_1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g5294929f83_1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5294929f83_1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5294929f83_1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5294929f83_1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g5294929f83_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5294929f83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5294929f83_1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5294929f83_1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g5294929f83_3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5294929f83_3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g5294929f83_3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5294929f83_3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g5294929f83_3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5294929f83_3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g5289ced768_2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5289ced768_2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g5289ced768_2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5289ced768_2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5294929f83_1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5294929f83_1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5294929f83_1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5294929f83_1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5294929f83_1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5294929f83_1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5294929f83_1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5294929f83_1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5294929f83_1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5294929f83_1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5294929f83_1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5294929f83_1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obj">
  <p:cSld name="OBJECT">
    <p:spTree>
      <p:nvGrpSpPr>
        <p:cNvPr id="58" name="Shape 58"/>
        <p:cNvGrpSpPr/>
        <p:nvPr/>
      </p:nvGrpSpPr>
      <p:grpSpPr>
        <a:xfrm>
          <a:off x="0" y="0"/>
          <a:ext cx="0" cy="0"/>
          <a:chOff x="0" y="0"/>
          <a:chExt cx="0" cy="0"/>
        </a:xfrm>
      </p:grpSpPr>
      <p:sp>
        <p:nvSpPr>
          <p:cNvPr id="59" name="Google Shape;59;p14"/>
          <p:cNvSpPr txBox="1"/>
          <p:nvPr>
            <p:ph type="title"/>
          </p:nvPr>
        </p:nvSpPr>
        <p:spPr>
          <a:xfrm>
            <a:off x="660797" y="321375"/>
            <a:ext cx="7822500" cy="1074600"/>
          </a:xfrm>
          <a:prstGeom prst="rect">
            <a:avLst/>
          </a:prstGeom>
          <a:noFill/>
          <a:ln>
            <a:noFill/>
          </a:ln>
        </p:spPr>
        <p:txBody>
          <a:bodyPr anchorCtr="0" anchor="t" bIns="0" lIns="0" spcFirstLastPara="1" rIns="0" wrap="square" tIns="0"/>
          <a:lstStyle>
            <a:lvl1pPr lvl="0" rtl="0" algn="l">
              <a:spcBef>
                <a:spcPts val="0"/>
              </a:spcBef>
              <a:spcAft>
                <a:spcPts val="0"/>
              </a:spcAft>
              <a:buSzPts val="900"/>
              <a:buNone/>
              <a:defRPr b="1" i="0" sz="4300">
                <a:solidFill>
                  <a:schemeClr val="dk1"/>
                </a:solidFill>
                <a:latin typeface="Arial"/>
                <a:ea typeface="Arial"/>
                <a:cs typeface="Arial"/>
                <a:sym typeface="Arial"/>
              </a:defRPr>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p:txBody>
      </p:sp>
      <p:sp>
        <p:nvSpPr>
          <p:cNvPr id="60" name="Google Shape;60;p14"/>
          <p:cNvSpPr txBox="1"/>
          <p:nvPr>
            <p:ph idx="11" type="ftr"/>
          </p:nvPr>
        </p:nvSpPr>
        <p:spPr>
          <a:xfrm>
            <a:off x="3108960" y="4783455"/>
            <a:ext cx="2926200" cy="257100"/>
          </a:xfrm>
          <a:prstGeom prst="rect">
            <a:avLst/>
          </a:prstGeom>
          <a:noFill/>
          <a:ln>
            <a:noFill/>
          </a:ln>
        </p:spPr>
        <p:txBody>
          <a:bodyPr anchorCtr="0" anchor="t" bIns="0" lIns="0" spcFirstLastPara="1" rIns="0" wrap="square" tIns="0"/>
          <a:lstStyle>
            <a:lvl1pPr lvl="0" rtl="0" algn="ctr">
              <a:spcBef>
                <a:spcPts val="0"/>
              </a:spcBef>
              <a:spcAft>
                <a:spcPts val="0"/>
              </a:spcAft>
              <a:buSzPts val="900"/>
              <a:buNone/>
              <a:defRPr>
                <a:solidFill>
                  <a:srgbClr val="888888"/>
                </a:solidFill>
              </a:defRPr>
            </a:lvl1pPr>
            <a:lvl2pPr lvl="1" rtl="0" algn="l">
              <a:spcBef>
                <a:spcPts val="0"/>
              </a:spcBef>
              <a:spcAft>
                <a:spcPts val="0"/>
              </a:spcAft>
              <a:buSzPts val="900"/>
              <a:buNone/>
              <a:defRPr/>
            </a:lvl2pPr>
            <a:lvl3pPr lvl="2" rtl="0" algn="l">
              <a:spcBef>
                <a:spcPts val="0"/>
              </a:spcBef>
              <a:spcAft>
                <a:spcPts val="0"/>
              </a:spcAft>
              <a:buSzPts val="900"/>
              <a:buNone/>
              <a:defRPr/>
            </a:lvl3pPr>
            <a:lvl4pPr lvl="3" rtl="0" algn="l">
              <a:spcBef>
                <a:spcPts val="0"/>
              </a:spcBef>
              <a:spcAft>
                <a:spcPts val="0"/>
              </a:spcAft>
              <a:buSzPts val="900"/>
              <a:buNone/>
              <a:defRPr/>
            </a:lvl4pPr>
            <a:lvl5pPr lvl="4" rtl="0" algn="l">
              <a:spcBef>
                <a:spcPts val="0"/>
              </a:spcBef>
              <a:spcAft>
                <a:spcPts val="0"/>
              </a:spcAft>
              <a:buSzPts val="900"/>
              <a:buNone/>
              <a:defRPr/>
            </a:lvl5pPr>
            <a:lvl6pPr lvl="5" rtl="0" algn="l">
              <a:spcBef>
                <a:spcPts val="0"/>
              </a:spcBef>
              <a:spcAft>
                <a:spcPts val="0"/>
              </a:spcAft>
              <a:buSzPts val="900"/>
              <a:buNone/>
              <a:defRPr/>
            </a:lvl6pPr>
            <a:lvl7pPr lvl="6" rtl="0" algn="l">
              <a:spcBef>
                <a:spcPts val="0"/>
              </a:spcBef>
              <a:spcAft>
                <a:spcPts val="0"/>
              </a:spcAft>
              <a:buSzPts val="900"/>
              <a:buNone/>
              <a:defRPr/>
            </a:lvl7pPr>
            <a:lvl8pPr lvl="7" rtl="0" algn="l">
              <a:spcBef>
                <a:spcPts val="0"/>
              </a:spcBef>
              <a:spcAft>
                <a:spcPts val="0"/>
              </a:spcAft>
              <a:buSzPts val="900"/>
              <a:buNone/>
              <a:defRPr/>
            </a:lvl8pPr>
            <a:lvl9pPr lvl="8" rtl="0" algn="l">
              <a:spcBef>
                <a:spcPts val="0"/>
              </a:spcBef>
              <a:spcAft>
                <a:spcPts val="0"/>
              </a:spcAft>
              <a:buSzPts val="900"/>
              <a:buNone/>
              <a:defRPr/>
            </a:lvl9pPr>
          </a:lstStyle>
          <a:p/>
        </p:txBody>
      </p:sp>
      <p:sp>
        <p:nvSpPr>
          <p:cNvPr id="61" name="Google Shape;61;p14"/>
          <p:cNvSpPr txBox="1"/>
          <p:nvPr>
            <p:ph idx="10" type="dt"/>
          </p:nvPr>
        </p:nvSpPr>
        <p:spPr>
          <a:xfrm>
            <a:off x="457200" y="4783455"/>
            <a:ext cx="2103000" cy="257100"/>
          </a:xfrm>
          <a:prstGeom prst="rect">
            <a:avLst/>
          </a:prstGeom>
          <a:noFill/>
          <a:ln>
            <a:noFill/>
          </a:ln>
        </p:spPr>
        <p:txBody>
          <a:bodyPr anchorCtr="0" anchor="t" bIns="0" lIns="0" spcFirstLastPara="1" rIns="0" wrap="square" tIns="0"/>
          <a:lstStyle>
            <a:lvl1pPr lvl="0" rtl="0" algn="l">
              <a:spcBef>
                <a:spcPts val="0"/>
              </a:spcBef>
              <a:spcAft>
                <a:spcPts val="0"/>
              </a:spcAft>
              <a:buSzPts val="900"/>
              <a:buNone/>
              <a:defRPr>
                <a:solidFill>
                  <a:srgbClr val="888888"/>
                </a:solidFill>
              </a:defRPr>
            </a:lvl1pPr>
            <a:lvl2pPr lvl="1" rtl="0" algn="l">
              <a:spcBef>
                <a:spcPts val="0"/>
              </a:spcBef>
              <a:spcAft>
                <a:spcPts val="0"/>
              </a:spcAft>
              <a:buSzPts val="900"/>
              <a:buNone/>
              <a:defRPr/>
            </a:lvl2pPr>
            <a:lvl3pPr lvl="2" rtl="0" algn="l">
              <a:spcBef>
                <a:spcPts val="0"/>
              </a:spcBef>
              <a:spcAft>
                <a:spcPts val="0"/>
              </a:spcAft>
              <a:buSzPts val="900"/>
              <a:buNone/>
              <a:defRPr/>
            </a:lvl3pPr>
            <a:lvl4pPr lvl="3" rtl="0" algn="l">
              <a:spcBef>
                <a:spcPts val="0"/>
              </a:spcBef>
              <a:spcAft>
                <a:spcPts val="0"/>
              </a:spcAft>
              <a:buSzPts val="900"/>
              <a:buNone/>
              <a:defRPr/>
            </a:lvl4pPr>
            <a:lvl5pPr lvl="4" rtl="0" algn="l">
              <a:spcBef>
                <a:spcPts val="0"/>
              </a:spcBef>
              <a:spcAft>
                <a:spcPts val="0"/>
              </a:spcAft>
              <a:buSzPts val="900"/>
              <a:buNone/>
              <a:defRPr/>
            </a:lvl5pPr>
            <a:lvl6pPr lvl="5" rtl="0" algn="l">
              <a:spcBef>
                <a:spcPts val="0"/>
              </a:spcBef>
              <a:spcAft>
                <a:spcPts val="0"/>
              </a:spcAft>
              <a:buSzPts val="900"/>
              <a:buNone/>
              <a:defRPr/>
            </a:lvl6pPr>
            <a:lvl7pPr lvl="6" rtl="0" algn="l">
              <a:spcBef>
                <a:spcPts val="0"/>
              </a:spcBef>
              <a:spcAft>
                <a:spcPts val="0"/>
              </a:spcAft>
              <a:buSzPts val="900"/>
              <a:buNone/>
              <a:defRPr/>
            </a:lvl7pPr>
            <a:lvl8pPr lvl="7" rtl="0" algn="l">
              <a:spcBef>
                <a:spcPts val="0"/>
              </a:spcBef>
              <a:spcAft>
                <a:spcPts val="0"/>
              </a:spcAft>
              <a:buSzPts val="900"/>
              <a:buNone/>
              <a:defRPr/>
            </a:lvl8pPr>
            <a:lvl9pPr lvl="8" rtl="0" algn="l">
              <a:spcBef>
                <a:spcPts val="0"/>
              </a:spcBef>
              <a:spcAft>
                <a:spcPts val="0"/>
              </a:spcAft>
              <a:buSzPts val="900"/>
              <a:buNone/>
              <a:defRPr/>
            </a:lvl9pPr>
          </a:lstStyle>
          <a:p/>
        </p:txBody>
      </p:sp>
      <p:sp>
        <p:nvSpPr>
          <p:cNvPr id="62" name="Google Shape;62;p14"/>
          <p:cNvSpPr txBox="1"/>
          <p:nvPr>
            <p:ph idx="12" type="sldNum"/>
          </p:nvPr>
        </p:nvSpPr>
        <p:spPr>
          <a:xfrm>
            <a:off x="6583680" y="4783455"/>
            <a:ext cx="2103000" cy="257100"/>
          </a:xfrm>
          <a:prstGeom prst="rect">
            <a:avLst/>
          </a:prstGeom>
          <a:noFill/>
          <a:ln>
            <a:noFill/>
          </a:ln>
        </p:spPr>
        <p:txBody>
          <a:bodyPr anchorCtr="0" anchor="t" bIns="0" lIns="0" spcFirstLastPara="1" rIns="0" wrap="square" tIns="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sz="1200">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63" name="Shape 63"/>
        <p:cNvGrpSpPr/>
        <p:nvPr/>
      </p:nvGrpSpPr>
      <p:grpSpPr>
        <a:xfrm>
          <a:off x="0" y="0"/>
          <a:ext cx="0" cy="0"/>
          <a:chOff x="0" y="0"/>
          <a:chExt cx="0" cy="0"/>
        </a:xfrm>
      </p:grpSpPr>
      <p:sp>
        <p:nvSpPr>
          <p:cNvPr id="64" name="Google Shape;64;p15"/>
          <p:cNvSpPr txBox="1"/>
          <p:nvPr>
            <p:ph type="title"/>
          </p:nvPr>
        </p:nvSpPr>
        <p:spPr>
          <a:xfrm>
            <a:off x="660797" y="321375"/>
            <a:ext cx="7822500" cy="1074600"/>
          </a:xfrm>
          <a:prstGeom prst="rect">
            <a:avLst/>
          </a:prstGeom>
          <a:noFill/>
          <a:ln>
            <a:noFill/>
          </a:ln>
        </p:spPr>
        <p:txBody>
          <a:bodyPr anchorCtr="0" anchor="t" bIns="0" lIns="0" spcFirstLastPara="1" rIns="0" wrap="square" tIns="0"/>
          <a:lstStyle>
            <a:lvl1pPr lvl="0" rtl="0" algn="l">
              <a:spcBef>
                <a:spcPts val="0"/>
              </a:spcBef>
              <a:spcAft>
                <a:spcPts val="0"/>
              </a:spcAft>
              <a:buSzPts val="900"/>
              <a:buNone/>
              <a:defRPr b="1" i="0" sz="4300">
                <a:solidFill>
                  <a:schemeClr val="dk1"/>
                </a:solidFill>
                <a:latin typeface="Arial"/>
                <a:ea typeface="Arial"/>
                <a:cs typeface="Arial"/>
                <a:sym typeface="Arial"/>
              </a:defRPr>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p:txBody>
      </p:sp>
      <p:sp>
        <p:nvSpPr>
          <p:cNvPr id="65" name="Google Shape;65;p15"/>
          <p:cNvSpPr txBox="1"/>
          <p:nvPr>
            <p:ph idx="1" type="body"/>
          </p:nvPr>
        </p:nvSpPr>
        <p:spPr>
          <a:xfrm>
            <a:off x="492543" y="1582965"/>
            <a:ext cx="8158800" cy="2984100"/>
          </a:xfrm>
          <a:prstGeom prst="rect">
            <a:avLst/>
          </a:prstGeom>
          <a:noFill/>
          <a:ln>
            <a:noFill/>
          </a:ln>
        </p:spPr>
        <p:txBody>
          <a:bodyPr anchorCtr="0" anchor="t" bIns="0" lIns="0" spcFirstLastPara="1" rIns="0" wrap="square" tIns="0"/>
          <a:lstStyle>
            <a:lvl1pPr indent="-228600" lvl="0" marL="457200" rtl="0" algn="l">
              <a:spcBef>
                <a:spcPts val="0"/>
              </a:spcBef>
              <a:spcAft>
                <a:spcPts val="0"/>
              </a:spcAft>
              <a:buSzPts val="900"/>
              <a:buNone/>
              <a:defRPr b="0" i="0" sz="2300">
                <a:solidFill>
                  <a:schemeClr val="dk1"/>
                </a:solidFill>
                <a:latin typeface="Arial"/>
                <a:ea typeface="Arial"/>
                <a:cs typeface="Arial"/>
                <a:sym typeface="Arial"/>
              </a:defRPr>
            </a:lvl1pPr>
            <a:lvl2pPr indent="-228600" lvl="1" marL="914400" rtl="0" algn="l">
              <a:spcBef>
                <a:spcPts val="0"/>
              </a:spcBef>
              <a:spcAft>
                <a:spcPts val="0"/>
              </a:spcAft>
              <a:buSzPts val="900"/>
              <a:buNone/>
              <a:defRPr/>
            </a:lvl2pPr>
            <a:lvl3pPr indent="-228600" lvl="2" marL="1371600" rtl="0" algn="l">
              <a:spcBef>
                <a:spcPts val="0"/>
              </a:spcBef>
              <a:spcAft>
                <a:spcPts val="0"/>
              </a:spcAft>
              <a:buSzPts val="900"/>
              <a:buNone/>
              <a:defRPr/>
            </a:lvl3pPr>
            <a:lvl4pPr indent="-228600" lvl="3" marL="1828800" rtl="0" algn="l">
              <a:spcBef>
                <a:spcPts val="0"/>
              </a:spcBef>
              <a:spcAft>
                <a:spcPts val="0"/>
              </a:spcAft>
              <a:buSzPts val="900"/>
              <a:buNone/>
              <a:defRPr/>
            </a:lvl4pPr>
            <a:lvl5pPr indent="-228600" lvl="4" marL="2286000" rtl="0" algn="l">
              <a:spcBef>
                <a:spcPts val="0"/>
              </a:spcBef>
              <a:spcAft>
                <a:spcPts val="0"/>
              </a:spcAft>
              <a:buSzPts val="900"/>
              <a:buNone/>
              <a:defRPr/>
            </a:lvl5pPr>
            <a:lvl6pPr indent="-228600" lvl="5" marL="2743200" rtl="0" algn="l">
              <a:spcBef>
                <a:spcPts val="0"/>
              </a:spcBef>
              <a:spcAft>
                <a:spcPts val="0"/>
              </a:spcAft>
              <a:buSzPts val="900"/>
              <a:buNone/>
              <a:defRPr/>
            </a:lvl6pPr>
            <a:lvl7pPr indent="-228600" lvl="6" marL="3200400" rtl="0" algn="l">
              <a:spcBef>
                <a:spcPts val="0"/>
              </a:spcBef>
              <a:spcAft>
                <a:spcPts val="0"/>
              </a:spcAft>
              <a:buSzPts val="900"/>
              <a:buNone/>
              <a:defRPr/>
            </a:lvl7pPr>
            <a:lvl8pPr indent="-228600" lvl="7" marL="3657600" rtl="0" algn="l">
              <a:spcBef>
                <a:spcPts val="0"/>
              </a:spcBef>
              <a:spcAft>
                <a:spcPts val="0"/>
              </a:spcAft>
              <a:buSzPts val="900"/>
              <a:buNone/>
              <a:defRPr/>
            </a:lvl8pPr>
            <a:lvl9pPr indent="-228600" lvl="8" marL="4114800" rtl="0" algn="l">
              <a:spcBef>
                <a:spcPts val="0"/>
              </a:spcBef>
              <a:spcAft>
                <a:spcPts val="0"/>
              </a:spcAft>
              <a:buSzPts val="900"/>
              <a:buNone/>
              <a:defRPr/>
            </a:lvl9pPr>
          </a:lstStyle>
          <a:p/>
        </p:txBody>
      </p:sp>
      <p:sp>
        <p:nvSpPr>
          <p:cNvPr id="66" name="Google Shape;66;p15"/>
          <p:cNvSpPr txBox="1"/>
          <p:nvPr>
            <p:ph idx="11" type="ftr"/>
          </p:nvPr>
        </p:nvSpPr>
        <p:spPr>
          <a:xfrm>
            <a:off x="3108960" y="4783455"/>
            <a:ext cx="2926200" cy="257100"/>
          </a:xfrm>
          <a:prstGeom prst="rect">
            <a:avLst/>
          </a:prstGeom>
          <a:noFill/>
          <a:ln>
            <a:noFill/>
          </a:ln>
        </p:spPr>
        <p:txBody>
          <a:bodyPr anchorCtr="0" anchor="t" bIns="0" lIns="0" spcFirstLastPara="1" rIns="0" wrap="square" tIns="0"/>
          <a:lstStyle>
            <a:lvl1pPr lvl="0" rtl="0" algn="ctr">
              <a:spcBef>
                <a:spcPts val="0"/>
              </a:spcBef>
              <a:spcAft>
                <a:spcPts val="0"/>
              </a:spcAft>
              <a:buSzPts val="900"/>
              <a:buNone/>
              <a:defRPr>
                <a:solidFill>
                  <a:srgbClr val="888888"/>
                </a:solidFill>
              </a:defRPr>
            </a:lvl1pPr>
            <a:lvl2pPr lvl="1" rtl="0" algn="l">
              <a:spcBef>
                <a:spcPts val="0"/>
              </a:spcBef>
              <a:spcAft>
                <a:spcPts val="0"/>
              </a:spcAft>
              <a:buSzPts val="900"/>
              <a:buNone/>
              <a:defRPr/>
            </a:lvl2pPr>
            <a:lvl3pPr lvl="2" rtl="0" algn="l">
              <a:spcBef>
                <a:spcPts val="0"/>
              </a:spcBef>
              <a:spcAft>
                <a:spcPts val="0"/>
              </a:spcAft>
              <a:buSzPts val="900"/>
              <a:buNone/>
              <a:defRPr/>
            </a:lvl3pPr>
            <a:lvl4pPr lvl="3" rtl="0" algn="l">
              <a:spcBef>
                <a:spcPts val="0"/>
              </a:spcBef>
              <a:spcAft>
                <a:spcPts val="0"/>
              </a:spcAft>
              <a:buSzPts val="900"/>
              <a:buNone/>
              <a:defRPr/>
            </a:lvl4pPr>
            <a:lvl5pPr lvl="4" rtl="0" algn="l">
              <a:spcBef>
                <a:spcPts val="0"/>
              </a:spcBef>
              <a:spcAft>
                <a:spcPts val="0"/>
              </a:spcAft>
              <a:buSzPts val="900"/>
              <a:buNone/>
              <a:defRPr/>
            </a:lvl5pPr>
            <a:lvl6pPr lvl="5" rtl="0" algn="l">
              <a:spcBef>
                <a:spcPts val="0"/>
              </a:spcBef>
              <a:spcAft>
                <a:spcPts val="0"/>
              </a:spcAft>
              <a:buSzPts val="900"/>
              <a:buNone/>
              <a:defRPr/>
            </a:lvl6pPr>
            <a:lvl7pPr lvl="6" rtl="0" algn="l">
              <a:spcBef>
                <a:spcPts val="0"/>
              </a:spcBef>
              <a:spcAft>
                <a:spcPts val="0"/>
              </a:spcAft>
              <a:buSzPts val="900"/>
              <a:buNone/>
              <a:defRPr/>
            </a:lvl7pPr>
            <a:lvl8pPr lvl="7" rtl="0" algn="l">
              <a:spcBef>
                <a:spcPts val="0"/>
              </a:spcBef>
              <a:spcAft>
                <a:spcPts val="0"/>
              </a:spcAft>
              <a:buSzPts val="900"/>
              <a:buNone/>
              <a:defRPr/>
            </a:lvl8pPr>
            <a:lvl9pPr lvl="8" rtl="0" algn="l">
              <a:spcBef>
                <a:spcPts val="0"/>
              </a:spcBef>
              <a:spcAft>
                <a:spcPts val="0"/>
              </a:spcAft>
              <a:buSzPts val="900"/>
              <a:buNone/>
              <a:defRPr/>
            </a:lvl9pPr>
          </a:lstStyle>
          <a:p/>
        </p:txBody>
      </p:sp>
      <p:sp>
        <p:nvSpPr>
          <p:cNvPr id="67" name="Google Shape;67;p15"/>
          <p:cNvSpPr txBox="1"/>
          <p:nvPr>
            <p:ph idx="10" type="dt"/>
          </p:nvPr>
        </p:nvSpPr>
        <p:spPr>
          <a:xfrm>
            <a:off x="457200" y="4783455"/>
            <a:ext cx="2103000" cy="257100"/>
          </a:xfrm>
          <a:prstGeom prst="rect">
            <a:avLst/>
          </a:prstGeom>
          <a:noFill/>
          <a:ln>
            <a:noFill/>
          </a:ln>
        </p:spPr>
        <p:txBody>
          <a:bodyPr anchorCtr="0" anchor="t" bIns="0" lIns="0" spcFirstLastPara="1" rIns="0" wrap="square" tIns="0"/>
          <a:lstStyle>
            <a:lvl1pPr lvl="0" rtl="0" algn="l">
              <a:spcBef>
                <a:spcPts val="0"/>
              </a:spcBef>
              <a:spcAft>
                <a:spcPts val="0"/>
              </a:spcAft>
              <a:buSzPts val="900"/>
              <a:buNone/>
              <a:defRPr>
                <a:solidFill>
                  <a:srgbClr val="888888"/>
                </a:solidFill>
              </a:defRPr>
            </a:lvl1pPr>
            <a:lvl2pPr lvl="1" rtl="0" algn="l">
              <a:spcBef>
                <a:spcPts val="0"/>
              </a:spcBef>
              <a:spcAft>
                <a:spcPts val="0"/>
              </a:spcAft>
              <a:buSzPts val="900"/>
              <a:buNone/>
              <a:defRPr/>
            </a:lvl2pPr>
            <a:lvl3pPr lvl="2" rtl="0" algn="l">
              <a:spcBef>
                <a:spcPts val="0"/>
              </a:spcBef>
              <a:spcAft>
                <a:spcPts val="0"/>
              </a:spcAft>
              <a:buSzPts val="900"/>
              <a:buNone/>
              <a:defRPr/>
            </a:lvl3pPr>
            <a:lvl4pPr lvl="3" rtl="0" algn="l">
              <a:spcBef>
                <a:spcPts val="0"/>
              </a:spcBef>
              <a:spcAft>
                <a:spcPts val="0"/>
              </a:spcAft>
              <a:buSzPts val="900"/>
              <a:buNone/>
              <a:defRPr/>
            </a:lvl4pPr>
            <a:lvl5pPr lvl="4" rtl="0" algn="l">
              <a:spcBef>
                <a:spcPts val="0"/>
              </a:spcBef>
              <a:spcAft>
                <a:spcPts val="0"/>
              </a:spcAft>
              <a:buSzPts val="900"/>
              <a:buNone/>
              <a:defRPr/>
            </a:lvl5pPr>
            <a:lvl6pPr lvl="5" rtl="0" algn="l">
              <a:spcBef>
                <a:spcPts val="0"/>
              </a:spcBef>
              <a:spcAft>
                <a:spcPts val="0"/>
              </a:spcAft>
              <a:buSzPts val="900"/>
              <a:buNone/>
              <a:defRPr/>
            </a:lvl6pPr>
            <a:lvl7pPr lvl="6" rtl="0" algn="l">
              <a:spcBef>
                <a:spcPts val="0"/>
              </a:spcBef>
              <a:spcAft>
                <a:spcPts val="0"/>
              </a:spcAft>
              <a:buSzPts val="900"/>
              <a:buNone/>
              <a:defRPr/>
            </a:lvl7pPr>
            <a:lvl8pPr lvl="7" rtl="0" algn="l">
              <a:spcBef>
                <a:spcPts val="0"/>
              </a:spcBef>
              <a:spcAft>
                <a:spcPts val="0"/>
              </a:spcAft>
              <a:buSzPts val="900"/>
              <a:buNone/>
              <a:defRPr/>
            </a:lvl8pPr>
            <a:lvl9pPr lvl="8" rtl="0" algn="l">
              <a:spcBef>
                <a:spcPts val="0"/>
              </a:spcBef>
              <a:spcAft>
                <a:spcPts val="0"/>
              </a:spcAft>
              <a:buSzPts val="900"/>
              <a:buNone/>
              <a:defRPr/>
            </a:lvl9pPr>
          </a:lstStyle>
          <a:p/>
        </p:txBody>
      </p:sp>
      <p:sp>
        <p:nvSpPr>
          <p:cNvPr id="68" name="Google Shape;68;p15"/>
          <p:cNvSpPr txBox="1"/>
          <p:nvPr>
            <p:ph idx="12" type="sldNum"/>
          </p:nvPr>
        </p:nvSpPr>
        <p:spPr>
          <a:xfrm>
            <a:off x="6583680" y="4783455"/>
            <a:ext cx="2103000" cy="257100"/>
          </a:xfrm>
          <a:prstGeom prst="rect">
            <a:avLst/>
          </a:prstGeom>
          <a:noFill/>
          <a:ln>
            <a:noFill/>
          </a:ln>
        </p:spPr>
        <p:txBody>
          <a:bodyPr anchorCtr="0" anchor="t" bIns="0" lIns="0" spcFirstLastPara="1" rIns="0" wrap="square" tIns="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sz="1200">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p:cSld name="Blank">
    <p:bg>
      <p:bgPr>
        <a:gradFill>
          <a:gsLst>
            <a:gs pos="0">
              <a:srgbClr val="121947"/>
            </a:gs>
            <a:gs pos="100000">
              <a:srgbClr val="1A256A"/>
            </a:gs>
          </a:gsLst>
          <a:lin ang="8100019" scaled="0"/>
        </a:gradFill>
      </p:bgPr>
    </p:bg>
    <p:spTree>
      <p:nvGrpSpPr>
        <p:cNvPr id="69" name="Shape 69"/>
        <p:cNvGrpSpPr/>
        <p:nvPr/>
      </p:nvGrpSpPr>
      <p:grpSpPr>
        <a:xfrm>
          <a:off x="0" y="0"/>
          <a:ext cx="0" cy="0"/>
          <a:chOff x="0" y="0"/>
          <a:chExt cx="0" cy="0"/>
        </a:xfrm>
      </p:grpSpPr>
      <p:sp>
        <p:nvSpPr>
          <p:cNvPr id="70" name="Google Shape;70;p16"/>
          <p:cNvSpPr/>
          <p:nvPr/>
        </p:nvSpPr>
        <p:spPr>
          <a:xfrm>
            <a:off x="438327" y="292455"/>
            <a:ext cx="8308800" cy="42588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71" name="Google Shape;71;p16"/>
          <p:cNvSpPr txBox="1"/>
          <p:nvPr>
            <p:ph idx="11" type="ftr"/>
          </p:nvPr>
        </p:nvSpPr>
        <p:spPr>
          <a:xfrm>
            <a:off x="3108960" y="4783455"/>
            <a:ext cx="2926200" cy="257100"/>
          </a:xfrm>
          <a:prstGeom prst="rect">
            <a:avLst/>
          </a:prstGeom>
          <a:noFill/>
          <a:ln>
            <a:noFill/>
          </a:ln>
        </p:spPr>
        <p:txBody>
          <a:bodyPr anchorCtr="0" anchor="t" bIns="0" lIns="0" spcFirstLastPara="1" rIns="0" wrap="square" tIns="0"/>
          <a:lstStyle>
            <a:lvl1pPr lvl="0" rtl="0" algn="ctr">
              <a:spcBef>
                <a:spcPts val="0"/>
              </a:spcBef>
              <a:spcAft>
                <a:spcPts val="0"/>
              </a:spcAft>
              <a:buSzPts val="900"/>
              <a:buNone/>
              <a:defRPr>
                <a:solidFill>
                  <a:srgbClr val="888888"/>
                </a:solidFill>
              </a:defRPr>
            </a:lvl1pPr>
            <a:lvl2pPr lvl="1" rtl="0" algn="l">
              <a:spcBef>
                <a:spcPts val="0"/>
              </a:spcBef>
              <a:spcAft>
                <a:spcPts val="0"/>
              </a:spcAft>
              <a:buSzPts val="900"/>
              <a:buNone/>
              <a:defRPr/>
            </a:lvl2pPr>
            <a:lvl3pPr lvl="2" rtl="0" algn="l">
              <a:spcBef>
                <a:spcPts val="0"/>
              </a:spcBef>
              <a:spcAft>
                <a:spcPts val="0"/>
              </a:spcAft>
              <a:buSzPts val="900"/>
              <a:buNone/>
              <a:defRPr/>
            </a:lvl3pPr>
            <a:lvl4pPr lvl="3" rtl="0" algn="l">
              <a:spcBef>
                <a:spcPts val="0"/>
              </a:spcBef>
              <a:spcAft>
                <a:spcPts val="0"/>
              </a:spcAft>
              <a:buSzPts val="900"/>
              <a:buNone/>
              <a:defRPr/>
            </a:lvl4pPr>
            <a:lvl5pPr lvl="4" rtl="0" algn="l">
              <a:spcBef>
                <a:spcPts val="0"/>
              </a:spcBef>
              <a:spcAft>
                <a:spcPts val="0"/>
              </a:spcAft>
              <a:buSzPts val="900"/>
              <a:buNone/>
              <a:defRPr/>
            </a:lvl5pPr>
            <a:lvl6pPr lvl="5" rtl="0" algn="l">
              <a:spcBef>
                <a:spcPts val="0"/>
              </a:spcBef>
              <a:spcAft>
                <a:spcPts val="0"/>
              </a:spcAft>
              <a:buSzPts val="900"/>
              <a:buNone/>
              <a:defRPr/>
            </a:lvl6pPr>
            <a:lvl7pPr lvl="6" rtl="0" algn="l">
              <a:spcBef>
                <a:spcPts val="0"/>
              </a:spcBef>
              <a:spcAft>
                <a:spcPts val="0"/>
              </a:spcAft>
              <a:buSzPts val="900"/>
              <a:buNone/>
              <a:defRPr/>
            </a:lvl7pPr>
            <a:lvl8pPr lvl="7" rtl="0" algn="l">
              <a:spcBef>
                <a:spcPts val="0"/>
              </a:spcBef>
              <a:spcAft>
                <a:spcPts val="0"/>
              </a:spcAft>
              <a:buSzPts val="900"/>
              <a:buNone/>
              <a:defRPr/>
            </a:lvl8pPr>
            <a:lvl9pPr lvl="8" rtl="0" algn="l">
              <a:spcBef>
                <a:spcPts val="0"/>
              </a:spcBef>
              <a:spcAft>
                <a:spcPts val="0"/>
              </a:spcAft>
              <a:buSzPts val="900"/>
              <a:buNone/>
              <a:defRPr/>
            </a:lvl9pPr>
          </a:lstStyle>
          <a:p/>
        </p:txBody>
      </p:sp>
      <p:sp>
        <p:nvSpPr>
          <p:cNvPr id="72" name="Google Shape;72;p16"/>
          <p:cNvSpPr txBox="1"/>
          <p:nvPr>
            <p:ph idx="10" type="dt"/>
          </p:nvPr>
        </p:nvSpPr>
        <p:spPr>
          <a:xfrm>
            <a:off x="457200" y="4783455"/>
            <a:ext cx="2103000" cy="257100"/>
          </a:xfrm>
          <a:prstGeom prst="rect">
            <a:avLst/>
          </a:prstGeom>
          <a:noFill/>
          <a:ln>
            <a:noFill/>
          </a:ln>
        </p:spPr>
        <p:txBody>
          <a:bodyPr anchorCtr="0" anchor="t" bIns="0" lIns="0" spcFirstLastPara="1" rIns="0" wrap="square" tIns="0"/>
          <a:lstStyle>
            <a:lvl1pPr lvl="0" rtl="0" algn="l">
              <a:spcBef>
                <a:spcPts val="0"/>
              </a:spcBef>
              <a:spcAft>
                <a:spcPts val="0"/>
              </a:spcAft>
              <a:buSzPts val="900"/>
              <a:buNone/>
              <a:defRPr>
                <a:solidFill>
                  <a:srgbClr val="888888"/>
                </a:solidFill>
              </a:defRPr>
            </a:lvl1pPr>
            <a:lvl2pPr lvl="1" rtl="0" algn="l">
              <a:spcBef>
                <a:spcPts val="0"/>
              </a:spcBef>
              <a:spcAft>
                <a:spcPts val="0"/>
              </a:spcAft>
              <a:buSzPts val="900"/>
              <a:buNone/>
              <a:defRPr/>
            </a:lvl2pPr>
            <a:lvl3pPr lvl="2" rtl="0" algn="l">
              <a:spcBef>
                <a:spcPts val="0"/>
              </a:spcBef>
              <a:spcAft>
                <a:spcPts val="0"/>
              </a:spcAft>
              <a:buSzPts val="900"/>
              <a:buNone/>
              <a:defRPr/>
            </a:lvl3pPr>
            <a:lvl4pPr lvl="3" rtl="0" algn="l">
              <a:spcBef>
                <a:spcPts val="0"/>
              </a:spcBef>
              <a:spcAft>
                <a:spcPts val="0"/>
              </a:spcAft>
              <a:buSzPts val="900"/>
              <a:buNone/>
              <a:defRPr/>
            </a:lvl4pPr>
            <a:lvl5pPr lvl="4" rtl="0" algn="l">
              <a:spcBef>
                <a:spcPts val="0"/>
              </a:spcBef>
              <a:spcAft>
                <a:spcPts val="0"/>
              </a:spcAft>
              <a:buSzPts val="900"/>
              <a:buNone/>
              <a:defRPr/>
            </a:lvl5pPr>
            <a:lvl6pPr lvl="5" rtl="0" algn="l">
              <a:spcBef>
                <a:spcPts val="0"/>
              </a:spcBef>
              <a:spcAft>
                <a:spcPts val="0"/>
              </a:spcAft>
              <a:buSzPts val="900"/>
              <a:buNone/>
              <a:defRPr/>
            </a:lvl6pPr>
            <a:lvl7pPr lvl="6" rtl="0" algn="l">
              <a:spcBef>
                <a:spcPts val="0"/>
              </a:spcBef>
              <a:spcAft>
                <a:spcPts val="0"/>
              </a:spcAft>
              <a:buSzPts val="900"/>
              <a:buNone/>
              <a:defRPr/>
            </a:lvl7pPr>
            <a:lvl8pPr lvl="7" rtl="0" algn="l">
              <a:spcBef>
                <a:spcPts val="0"/>
              </a:spcBef>
              <a:spcAft>
                <a:spcPts val="0"/>
              </a:spcAft>
              <a:buSzPts val="900"/>
              <a:buNone/>
              <a:defRPr/>
            </a:lvl8pPr>
            <a:lvl9pPr lvl="8" rtl="0" algn="l">
              <a:spcBef>
                <a:spcPts val="0"/>
              </a:spcBef>
              <a:spcAft>
                <a:spcPts val="0"/>
              </a:spcAft>
              <a:buSzPts val="900"/>
              <a:buNone/>
              <a:defRPr/>
            </a:lvl9pPr>
          </a:lstStyle>
          <a:p/>
        </p:txBody>
      </p:sp>
      <p:sp>
        <p:nvSpPr>
          <p:cNvPr id="73" name="Google Shape;73;p16"/>
          <p:cNvSpPr txBox="1"/>
          <p:nvPr>
            <p:ph idx="12" type="sldNum"/>
          </p:nvPr>
        </p:nvSpPr>
        <p:spPr>
          <a:xfrm>
            <a:off x="6583680" y="4783455"/>
            <a:ext cx="2103000" cy="257100"/>
          </a:xfrm>
          <a:prstGeom prst="rect">
            <a:avLst/>
          </a:prstGeom>
          <a:noFill/>
          <a:ln>
            <a:noFill/>
          </a:ln>
        </p:spPr>
        <p:txBody>
          <a:bodyPr anchorCtr="0" anchor="t" bIns="0" lIns="0" spcFirstLastPara="1" rIns="0" wrap="square" tIns="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sz="1200">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74" name="Shape 74"/>
        <p:cNvGrpSpPr/>
        <p:nvPr/>
      </p:nvGrpSpPr>
      <p:grpSpPr>
        <a:xfrm>
          <a:off x="0" y="0"/>
          <a:ext cx="0" cy="0"/>
          <a:chOff x="0" y="0"/>
          <a:chExt cx="0" cy="0"/>
        </a:xfrm>
      </p:grpSpPr>
      <p:sp>
        <p:nvSpPr>
          <p:cNvPr id="75" name="Google Shape;75;p17"/>
          <p:cNvSpPr txBox="1"/>
          <p:nvPr>
            <p:ph type="title"/>
          </p:nvPr>
        </p:nvSpPr>
        <p:spPr>
          <a:xfrm>
            <a:off x="660797" y="321375"/>
            <a:ext cx="7822500" cy="1074600"/>
          </a:xfrm>
          <a:prstGeom prst="rect">
            <a:avLst/>
          </a:prstGeom>
          <a:noFill/>
          <a:ln>
            <a:noFill/>
          </a:ln>
        </p:spPr>
        <p:txBody>
          <a:bodyPr anchorCtr="0" anchor="t" bIns="0" lIns="0" spcFirstLastPara="1" rIns="0" wrap="square" tIns="0"/>
          <a:lstStyle>
            <a:lvl1pPr lvl="0" rtl="0" algn="l">
              <a:spcBef>
                <a:spcPts val="0"/>
              </a:spcBef>
              <a:spcAft>
                <a:spcPts val="0"/>
              </a:spcAft>
              <a:buSzPts val="900"/>
              <a:buNone/>
              <a:defRPr b="1" i="0" sz="4300">
                <a:solidFill>
                  <a:schemeClr val="dk1"/>
                </a:solidFill>
                <a:latin typeface="Arial"/>
                <a:ea typeface="Arial"/>
                <a:cs typeface="Arial"/>
                <a:sym typeface="Arial"/>
              </a:defRPr>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p:txBody>
      </p:sp>
      <p:sp>
        <p:nvSpPr>
          <p:cNvPr id="76" name="Google Shape;76;p17"/>
          <p:cNvSpPr txBox="1"/>
          <p:nvPr>
            <p:ph idx="1" type="body"/>
          </p:nvPr>
        </p:nvSpPr>
        <p:spPr>
          <a:xfrm>
            <a:off x="695515" y="1539567"/>
            <a:ext cx="4033200" cy="2907000"/>
          </a:xfrm>
          <a:prstGeom prst="rect">
            <a:avLst/>
          </a:prstGeom>
          <a:noFill/>
          <a:ln>
            <a:noFill/>
          </a:ln>
        </p:spPr>
        <p:txBody>
          <a:bodyPr anchorCtr="0" anchor="t" bIns="0" lIns="0" spcFirstLastPara="1" rIns="0" wrap="square" tIns="0"/>
          <a:lstStyle>
            <a:lvl1pPr indent="-228600" lvl="0" marL="457200" rtl="0" algn="l">
              <a:spcBef>
                <a:spcPts val="0"/>
              </a:spcBef>
              <a:spcAft>
                <a:spcPts val="0"/>
              </a:spcAft>
              <a:buSzPts val="900"/>
              <a:buNone/>
              <a:defRPr b="0" i="0" sz="2300">
                <a:solidFill>
                  <a:schemeClr val="dk1"/>
                </a:solidFill>
                <a:latin typeface="Arial"/>
                <a:ea typeface="Arial"/>
                <a:cs typeface="Arial"/>
                <a:sym typeface="Arial"/>
              </a:defRPr>
            </a:lvl1pPr>
            <a:lvl2pPr indent="-228600" lvl="1" marL="914400" rtl="0" algn="l">
              <a:spcBef>
                <a:spcPts val="0"/>
              </a:spcBef>
              <a:spcAft>
                <a:spcPts val="0"/>
              </a:spcAft>
              <a:buSzPts val="900"/>
              <a:buNone/>
              <a:defRPr/>
            </a:lvl2pPr>
            <a:lvl3pPr indent="-228600" lvl="2" marL="1371600" rtl="0" algn="l">
              <a:spcBef>
                <a:spcPts val="0"/>
              </a:spcBef>
              <a:spcAft>
                <a:spcPts val="0"/>
              </a:spcAft>
              <a:buSzPts val="900"/>
              <a:buNone/>
              <a:defRPr/>
            </a:lvl3pPr>
            <a:lvl4pPr indent="-228600" lvl="3" marL="1828800" rtl="0" algn="l">
              <a:spcBef>
                <a:spcPts val="0"/>
              </a:spcBef>
              <a:spcAft>
                <a:spcPts val="0"/>
              </a:spcAft>
              <a:buSzPts val="900"/>
              <a:buNone/>
              <a:defRPr/>
            </a:lvl4pPr>
            <a:lvl5pPr indent="-228600" lvl="4" marL="2286000" rtl="0" algn="l">
              <a:spcBef>
                <a:spcPts val="0"/>
              </a:spcBef>
              <a:spcAft>
                <a:spcPts val="0"/>
              </a:spcAft>
              <a:buSzPts val="900"/>
              <a:buNone/>
              <a:defRPr/>
            </a:lvl5pPr>
            <a:lvl6pPr indent="-228600" lvl="5" marL="2743200" rtl="0" algn="l">
              <a:spcBef>
                <a:spcPts val="0"/>
              </a:spcBef>
              <a:spcAft>
                <a:spcPts val="0"/>
              </a:spcAft>
              <a:buSzPts val="900"/>
              <a:buNone/>
              <a:defRPr/>
            </a:lvl6pPr>
            <a:lvl7pPr indent="-228600" lvl="6" marL="3200400" rtl="0" algn="l">
              <a:spcBef>
                <a:spcPts val="0"/>
              </a:spcBef>
              <a:spcAft>
                <a:spcPts val="0"/>
              </a:spcAft>
              <a:buSzPts val="900"/>
              <a:buNone/>
              <a:defRPr/>
            </a:lvl7pPr>
            <a:lvl8pPr indent="-228600" lvl="7" marL="3657600" rtl="0" algn="l">
              <a:spcBef>
                <a:spcPts val="0"/>
              </a:spcBef>
              <a:spcAft>
                <a:spcPts val="0"/>
              </a:spcAft>
              <a:buSzPts val="900"/>
              <a:buNone/>
              <a:defRPr/>
            </a:lvl8pPr>
            <a:lvl9pPr indent="-228600" lvl="8" marL="4114800" rtl="0" algn="l">
              <a:spcBef>
                <a:spcPts val="0"/>
              </a:spcBef>
              <a:spcAft>
                <a:spcPts val="0"/>
              </a:spcAft>
              <a:buSzPts val="900"/>
              <a:buNone/>
              <a:defRPr/>
            </a:lvl9pPr>
          </a:lstStyle>
          <a:p/>
        </p:txBody>
      </p:sp>
      <p:sp>
        <p:nvSpPr>
          <p:cNvPr id="77" name="Google Shape;77;p17"/>
          <p:cNvSpPr txBox="1"/>
          <p:nvPr>
            <p:ph idx="2" type="body"/>
          </p:nvPr>
        </p:nvSpPr>
        <p:spPr>
          <a:xfrm>
            <a:off x="4709160" y="1183005"/>
            <a:ext cx="3977700" cy="3394800"/>
          </a:xfrm>
          <a:prstGeom prst="rect">
            <a:avLst/>
          </a:prstGeom>
          <a:noFill/>
          <a:ln>
            <a:noFill/>
          </a:ln>
        </p:spPr>
        <p:txBody>
          <a:bodyPr anchorCtr="0" anchor="t" bIns="0" lIns="0" spcFirstLastPara="1" rIns="0" wrap="square" tIns="0"/>
          <a:lstStyle>
            <a:lvl1pPr indent="-228600" lvl="0" marL="457200" rtl="0" algn="l">
              <a:spcBef>
                <a:spcPts val="0"/>
              </a:spcBef>
              <a:spcAft>
                <a:spcPts val="0"/>
              </a:spcAft>
              <a:buSzPts val="900"/>
              <a:buNone/>
              <a:defRPr/>
            </a:lvl1pPr>
            <a:lvl2pPr indent="-228600" lvl="1" marL="914400" rtl="0" algn="l">
              <a:spcBef>
                <a:spcPts val="0"/>
              </a:spcBef>
              <a:spcAft>
                <a:spcPts val="0"/>
              </a:spcAft>
              <a:buSzPts val="900"/>
              <a:buNone/>
              <a:defRPr/>
            </a:lvl2pPr>
            <a:lvl3pPr indent="-228600" lvl="2" marL="1371600" rtl="0" algn="l">
              <a:spcBef>
                <a:spcPts val="0"/>
              </a:spcBef>
              <a:spcAft>
                <a:spcPts val="0"/>
              </a:spcAft>
              <a:buSzPts val="900"/>
              <a:buNone/>
              <a:defRPr/>
            </a:lvl3pPr>
            <a:lvl4pPr indent="-228600" lvl="3" marL="1828800" rtl="0" algn="l">
              <a:spcBef>
                <a:spcPts val="0"/>
              </a:spcBef>
              <a:spcAft>
                <a:spcPts val="0"/>
              </a:spcAft>
              <a:buSzPts val="900"/>
              <a:buNone/>
              <a:defRPr/>
            </a:lvl4pPr>
            <a:lvl5pPr indent="-228600" lvl="4" marL="2286000" rtl="0" algn="l">
              <a:spcBef>
                <a:spcPts val="0"/>
              </a:spcBef>
              <a:spcAft>
                <a:spcPts val="0"/>
              </a:spcAft>
              <a:buSzPts val="900"/>
              <a:buNone/>
              <a:defRPr/>
            </a:lvl5pPr>
            <a:lvl6pPr indent="-228600" lvl="5" marL="2743200" rtl="0" algn="l">
              <a:spcBef>
                <a:spcPts val="0"/>
              </a:spcBef>
              <a:spcAft>
                <a:spcPts val="0"/>
              </a:spcAft>
              <a:buSzPts val="900"/>
              <a:buNone/>
              <a:defRPr/>
            </a:lvl6pPr>
            <a:lvl7pPr indent="-228600" lvl="6" marL="3200400" rtl="0" algn="l">
              <a:spcBef>
                <a:spcPts val="0"/>
              </a:spcBef>
              <a:spcAft>
                <a:spcPts val="0"/>
              </a:spcAft>
              <a:buSzPts val="900"/>
              <a:buNone/>
              <a:defRPr/>
            </a:lvl7pPr>
            <a:lvl8pPr indent="-228600" lvl="7" marL="3657600" rtl="0" algn="l">
              <a:spcBef>
                <a:spcPts val="0"/>
              </a:spcBef>
              <a:spcAft>
                <a:spcPts val="0"/>
              </a:spcAft>
              <a:buSzPts val="900"/>
              <a:buNone/>
              <a:defRPr/>
            </a:lvl8pPr>
            <a:lvl9pPr indent="-228600" lvl="8" marL="4114800" rtl="0" algn="l">
              <a:spcBef>
                <a:spcPts val="0"/>
              </a:spcBef>
              <a:spcAft>
                <a:spcPts val="0"/>
              </a:spcAft>
              <a:buSzPts val="900"/>
              <a:buNone/>
              <a:defRPr/>
            </a:lvl9pPr>
          </a:lstStyle>
          <a:p/>
        </p:txBody>
      </p:sp>
      <p:sp>
        <p:nvSpPr>
          <p:cNvPr id="78" name="Google Shape;78;p17"/>
          <p:cNvSpPr txBox="1"/>
          <p:nvPr>
            <p:ph idx="11" type="ftr"/>
          </p:nvPr>
        </p:nvSpPr>
        <p:spPr>
          <a:xfrm>
            <a:off x="3108960" y="4783455"/>
            <a:ext cx="2926200" cy="257100"/>
          </a:xfrm>
          <a:prstGeom prst="rect">
            <a:avLst/>
          </a:prstGeom>
          <a:noFill/>
          <a:ln>
            <a:noFill/>
          </a:ln>
        </p:spPr>
        <p:txBody>
          <a:bodyPr anchorCtr="0" anchor="t" bIns="0" lIns="0" spcFirstLastPara="1" rIns="0" wrap="square" tIns="0"/>
          <a:lstStyle>
            <a:lvl1pPr lvl="0" rtl="0" algn="ctr">
              <a:spcBef>
                <a:spcPts val="0"/>
              </a:spcBef>
              <a:spcAft>
                <a:spcPts val="0"/>
              </a:spcAft>
              <a:buSzPts val="900"/>
              <a:buNone/>
              <a:defRPr>
                <a:solidFill>
                  <a:srgbClr val="888888"/>
                </a:solidFill>
              </a:defRPr>
            </a:lvl1pPr>
            <a:lvl2pPr lvl="1" rtl="0" algn="l">
              <a:spcBef>
                <a:spcPts val="0"/>
              </a:spcBef>
              <a:spcAft>
                <a:spcPts val="0"/>
              </a:spcAft>
              <a:buSzPts val="900"/>
              <a:buNone/>
              <a:defRPr/>
            </a:lvl2pPr>
            <a:lvl3pPr lvl="2" rtl="0" algn="l">
              <a:spcBef>
                <a:spcPts val="0"/>
              </a:spcBef>
              <a:spcAft>
                <a:spcPts val="0"/>
              </a:spcAft>
              <a:buSzPts val="900"/>
              <a:buNone/>
              <a:defRPr/>
            </a:lvl3pPr>
            <a:lvl4pPr lvl="3" rtl="0" algn="l">
              <a:spcBef>
                <a:spcPts val="0"/>
              </a:spcBef>
              <a:spcAft>
                <a:spcPts val="0"/>
              </a:spcAft>
              <a:buSzPts val="900"/>
              <a:buNone/>
              <a:defRPr/>
            </a:lvl4pPr>
            <a:lvl5pPr lvl="4" rtl="0" algn="l">
              <a:spcBef>
                <a:spcPts val="0"/>
              </a:spcBef>
              <a:spcAft>
                <a:spcPts val="0"/>
              </a:spcAft>
              <a:buSzPts val="900"/>
              <a:buNone/>
              <a:defRPr/>
            </a:lvl5pPr>
            <a:lvl6pPr lvl="5" rtl="0" algn="l">
              <a:spcBef>
                <a:spcPts val="0"/>
              </a:spcBef>
              <a:spcAft>
                <a:spcPts val="0"/>
              </a:spcAft>
              <a:buSzPts val="900"/>
              <a:buNone/>
              <a:defRPr/>
            </a:lvl6pPr>
            <a:lvl7pPr lvl="6" rtl="0" algn="l">
              <a:spcBef>
                <a:spcPts val="0"/>
              </a:spcBef>
              <a:spcAft>
                <a:spcPts val="0"/>
              </a:spcAft>
              <a:buSzPts val="900"/>
              <a:buNone/>
              <a:defRPr/>
            </a:lvl7pPr>
            <a:lvl8pPr lvl="7" rtl="0" algn="l">
              <a:spcBef>
                <a:spcPts val="0"/>
              </a:spcBef>
              <a:spcAft>
                <a:spcPts val="0"/>
              </a:spcAft>
              <a:buSzPts val="900"/>
              <a:buNone/>
              <a:defRPr/>
            </a:lvl8pPr>
            <a:lvl9pPr lvl="8" rtl="0" algn="l">
              <a:spcBef>
                <a:spcPts val="0"/>
              </a:spcBef>
              <a:spcAft>
                <a:spcPts val="0"/>
              </a:spcAft>
              <a:buSzPts val="900"/>
              <a:buNone/>
              <a:defRPr/>
            </a:lvl9pPr>
          </a:lstStyle>
          <a:p/>
        </p:txBody>
      </p:sp>
      <p:sp>
        <p:nvSpPr>
          <p:cNvPr id="79" name="Google Shape;79;p17"/>
          <p:cNvSpPr txBox="1"/>
          <p:nvPr>
            <p:ph idx="10" type="dt"/>
          </p:nvPr>
        </p:nvSpPr>
        <p:spPr>
          <a:xfrm>
            <a:off x="457200" y="4783455"/>
            <a:ext cx="2103000" cy="257100"/>
          </a:xfrm>
          <a:prstGeom prst="rect">
            <a:avLst/>
          </a:prstGeom>
          <a:noFill/>
          <a:ln>
            <a:noFill/>
          </a:ln>
        </p:spPr>
        <p:txBody>
          <a:bodyPr anchorCtr="0" anchor="t" bIns="0" lIns="0" spcFirstLastPara="1" rIns="0" wrap="square" tIns="0"/>
          <a:lstStyle>
            <a:lvl1pPr lvl="0" rtl="0" algn="l">
              <a:spcBef>
                <a:spcPts val="0"/>
              </a:spcBef>
              <a:spcAft>
                <a:spcPts val="0"/>
              </a:spcAft>
              <a:buSzPts val="900"/>
              <a:buNone/>
              <a:defRPr>
                <a:solidFill>
                  <a:srgbClr val="888888"/>
                </a:solidFill>
              </a:defRPr>
            </a:lvl1pPr>
            <a:lvl2pPr lvl="1" rtl="0" algn="l">
              <a:spcBef>
                <a:spcPts val="0"/>
              </a:spcBef>
              <a:spcAft>
                <a:spcPts val="0"/>
              </a:spcAft>
              <a:buSzPts val="900"/>
              <a:buNone/>
              <a:defRPr/>
            </a:lvl2pPr>
            <a:lvl3pPr lvl="2" rtl="0" algn="l">
              <a:spcBef>
                <a:spcPts val="0"/>
              </a:spcBef>
              <a:spcAft>
                <a:spcPts val="0"/>
              </a:spcAft>
              <a:buSzPts val="900"/>
              <a:buNone/>
              <a:defRPr/>
            </a:lvl3pPr>
            <a:lvl4pPr lvl="3" rtl="0" algn="l">
              <a:spcBef>
                <a:spcPts val="0"/>
              </a:spcBef>
              <a:spcAft>
                <a:spcPts val="0"/>
              </a:spcAft>
              <a:buSzPts val="900"/>
              <a:buNone/>
              <a:defRPr/>
            </a:lvl4pPr>
            <a:lvl5pPr lvl="4" rtl="0" algn="l">
              <a:spcBef>
                <a:spcPts val="0"/>
              </a:spcBef>
              <a:spcAft>
                <a:spcPts val="0"/>
              </a:spcAft>
              <a:buSzPts val="900"/>
              <a:buNone/>
              <a:defRPr/>
            </a:lvl5pPr>
            <a:lvl6pPr lvl="5" rtl="0" algn="l">
              <a:spcBef>
                <a:spcPts val="0"/>
              </a:spcBef>
              <a:spcAft>
                <a:spcPts val="0"/>
              </a:spcAft>
              <a:buSzPts val="900"/>
              <a:buNone/>
              <a:defRPr/>
            </a:lvl6pPr>
            <a:lvl7pPr lvl="6" rtl="0" algn="l">
              <a:spcBef>
                <a:spcPts val="0"/>
              </a:spcBef>
              <a:spcAft>
                <a:spcPts val="0"/>
              </a:spcAft>
              <a:buSzPts val="900"/>
              <a:buNone/>
              <a:defRPr/>
            </a:lvl7pPr>
            <a:lvl8pPr lvl="7" rtl="0" algn="l">
              <a:spcBef>
                <a:spcPts val="0"/>
              </a:spcBef>
              <a:spcAft>
                <a:spcPts val="0"/>
              </a:spcAft>
              <a:buSzPts val="900"/>
              <a:buNone/>
              <a:defRPr/>
            </a:lvl8pPr>
            <a:lvl9pPr lvl="8" rtl="0" algn="l">
              <a:spcBef>
                <a:spcPts val="0"/>
              </a:spcBef>
              <a:spcAft>
                <a:spcPts val="0"/>
              </a:spcAft>
              <a:buSzPts val="900"/>
              <a:buNone/>
              <a:defRPr/>
            </a:lvl9pPr>
          </a:lstStyle>
          <a:p/>
        </p:txBody>
      </p:sp>
      <p:sp>
        <p:nvSpPr>
          <p:cNvPr id="80" name="Google Shape;80;p17"/>
          <p:cNvSpPr txBox="1"/>
          <p:nvPr>
            <p:ph idx="12" type="sldNum"/>
          </p:nvPr>
        </p:nvSpPr>
        <p:spPr>
          <a:xfrm>
            <a:off x="6583680" y="4783455"/>
            <a:ext cx="2103000" cy="257100"/>
          </a:xfrm>
          <a:prstGeom prst="rect">
            <a:avLst/>
          </a:prstGeom>
          <a:noFill/>
          <a:ln>
            <a:noFill/>
          </a:ln>
        </p:spPr>
        <p:txBody>
          <a:bodyPr anchorCtr="0" anchor="t" bIns="0" lIns="0" spcFirstLastPara="1" rIns="0" wrap="square" tIns="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sz="1200">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81" name="Shape 81"/>
        <p:cNvGrpSpPr/>
        <p:nvPr/>
      </p:nvGrpSpPr>
      <p:grpSpPr>
        <a:xfrm>
          <a:off x="0" y="0"/>
          <a:ext cx="0" cy="0"/>
          <a:chOff x="0" y="0"/>
          <a:chExt cx="0" cy="0"/>
        </a:xfrm>
      </p:grpSpPr>
      <p:sp>
        <p:nvSpPr>
          <p:cNvPr id="82" name="Google Shape;82;p18"/>
          <p:cNvSpPr txBox="1"/>
          <p:nvPr>
            <p:ph type="ctrTitle"/>
          </p:nvPr>
        </p:nvSpPr>
        <p:spPr>
          <a:xfrm>
            <a:off x="660797" y="678540"/>
            <a:ext cx="7822500" cy="495900"/>
          </a:xfrm>
          <a:prstGeom prst="rect">
            <a:avLst/>
          </a:prstGeom>
          <a:noFill/>
          <a:ln>
            <a:noFill/>
          </a:ln>
        </p:spPr>
        <p:txBody>
          <a:bodyPr anchorCtr="0" anchor="t" bIns="0" lIns="0" spcFirstLastPara="1" rIns="0" wrap="square" tIns="0"/>
          <a:lstStyle>
            <a:lvl1pPr lvl="0" rtl="0" algn="l">
              <a:spcBef>
                <a:spcPts val="0"/>
              </a:spcBef>
              <a:spcAft>
                <a:spcPts val="0"/>
              </a:spcAft>
              <a:buSzPts val="900"/>
              <a:buNone/>
              <a:defRPr b="0" i="0">
                <a:solidFill>
                  <a:schemeClr val="dk1"/>
                </a:solidFill>
              </a:defRPr>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p:txBody>
      </p:sp>
      <p:sp>
        <p:nvSpPr>
          <p:cNvPr id="83" name="Google Shape;83;p18"/>
          <p:cNvSpPr txBox="1"/>
          <p:nvPr>
            <p:ph idx="1" type="subTitle"/>
          </p:nvPr>
        </p:nvSpPr>
        <p:spPr>
          <a:xfrm>
            <a:off x="1371600" y="2880360"/>
            <a:ext cx="6400800" cy="1285800"/>
          </a:xfrm>
          <a:prstGeom prst="rect">
            <a:avLst/>
          </a:prstGeom>
          <a:noFill/>
          <a:ln>
            <a:noFill/>
          </a:ln>
        </p:spPr>
        <p:txBody>
          <a:bodyPr anchorCtr="0" anchor="t" bIns="0" lIns="0" spcFirstLastPara="1" rIns="0" wrap="square" tIns="0"/>
          <a:lstStyle>
            <a:lvl1pPr lvl="0" rtl="0" algn="l">
              <a:spcBef>
                <a:spcPts val="0"/>
              </a:spcBef>
              <a:spcAft>
                <a:spcPts val="0"/>
              </a:spcAft>
              <a:buSzPts val="900"/>
              <a:buNone/>
              <a:defRPr/>
            </a:lvl1pPr>
            <a:lvl2pPr lvl="1" rtl="0" algn="l">
              <a:spcBef>
                <a:spcPts val="0"/>
              </a:spcBef>
              <a:spcAft>
                <a:spcPts val="0"/>
              </a:spcAft>
              <a:buSzPts val="900"/>
              <a:buNone/>
              <a:defRPr/>
            </a:lvl2pPr>
            <a:lvl3pPr lvl="2" rtl="0" algn="l">
              <a:spcBef>
                <a:spcPts val="0"/>
              </a:spcBef>
              <a:spcAft>
                <a:spcPts val="0"/>
              </a:spcAft>
              <a:buSzPts val="900"/>
              <a:buNone/>
              <a:defRPr/>
            </a:lvl3pPr>
            <a:lvl4pPr lvl="3" rtl="0" algn="l">
              <a:spcBef>
                <a:spcPts val="0"/>
              </a:spcBef>
              <a:spcAft>
                <a:spcPts val="0"/>
              </a:spcAft>
              <a:buSzPts val="900"/>
              <a:buNone/>
              <a:defRPr/>
            </a:lvl4pPr>
            <a:lvl5pPr lvl="4" rtl="0" algn="l">
              <a:spcBef>
                <a:spcPts val="0"/>
              </a:spcBef>
              <a:spcAft>
                <a:spcPts val="0"/>
              </a:spcAft>
              <a:buSzPts val="900"/>
              <a:buNone/>
              <a:defRPr/>
            </a:lvl5pPr>
            <a:lvl6pPr lvl="5" rtl="0" algn="l">
              <a:spcBef>
                <a:spcPts val="0"/>
              </a:spcBef>
              <a:spcAft>
                <a:spcPts val="0"/>
              </a:spcAft>
              <a:buSzPts val="900"/>
              <a:buNone/>
              <a:defRPr/>
            </a:lvl6pPr>
            <a:lvl7pPr lvl="6" rtl="0" algn="l">
              <a:spcBef>
                <a:spcPts val="0"/>
              </a:spcBef>
              <a:spcAft>
                <a:spcPts val="0"/>
              </a:spcAft>
              <a:buSzPts val="900"/>
              <a:buNone/>
              <a:defRPr/>
            </a:lvl7pPr>
            <a:lvl8pPr lvl="7" rtl="0" algn="l">
              <a:spcBef>
                <a:spcPts val="0"/>
              </a:spcBef>
              <a:spcAft>
                <a:spcPts val="0"/>
              </a:spcAft>
              <a:buSzPts val="900"/>
              <a:buNone/>
              <a:defRPr/>
            </a:lvl8pPr>
            <a:lvl9pPr lvl="8" rtl="0" algn="l">
              <a:spcBef>
                <a:spcPts val="0"/>
              </a:spcBef>
              <a:spcAft>
                <a:spcPts val="0"/>
              </a:spcAft>
              <a:buSzPts val="900"/>
              <a:buNone/>
              <a:defRPr/>
            </a:lvl9pPr>
          </a:lstStyle>
          <a:p/>
        </p:txBody>
      </p:sp>
      <p:sp>
        <p:nvSpPr>
          <p:cNvPr id="84" name="Google Shape;84;p18"/>
          <p:cNvSpPr txBox="1"/>
          <p:nvPr>
            <p:ph idx="11" type="ftr"/>
          </p:nvPr>
        </p:nvSpPr>
        <p:spPr>
          <a:xfrm>
            <a:off x="3108960" y="4783455"/>
            <a:ext cx="2926200" cy="257100"/>
          </a:xfrm>
          <a:prstGeom prst="rect">
            <a:avLst/>
          </a:prstGeom>
          <a:noFill/>
          <a:ln>
            <a:noFill/>
          </a:ln>
        </p:spPr>
        <p:txBody>
          <a:bodyPr anchorCtr="0" anchor="t" bIns="0" lIns="0" spcFirstLastPara="1" rIns="0" wrap="square" tIns="0"/>
          <a:lstStyle>
            <a:lvl1pPr lvl="0" rtl="0" algn="ctr">
              <a:spcBef>
                <a:spcPts val="0"/>
              </a:spcBef>
              <a:spcAft>
                <a:spcPts val="0"/>
              </a:spcAft>
              <a:buSzPts val="900"/>
              <a:buNone/>
              <a:defRPr>
                <a:solidFill>
                  <a:srgbClr val="888888"/>
                </a:solidFill>
              </a:defRPr>
            </a:lvl1pPr>
            <a:lvl2pPr lvl="1" rtl="0" algn="l">
              <a:spcBef>
                <a:spcPts val="0"/>
              </a:spcBef>
              <a:spcAft>
                <a:spcPts val="0"/>
              </a:spcAft>
              <a:buSzPts val="900"/>
              <a:buNone/>
              <a:defRPr/>
            </a:lvl2pPr>
            <a:lvl3pPr lvl="2" rtl="0" algn="l">
              <a:spcBef>
                <a:spcPts val="0"/>
              </a:spcBef>
              <a:spcAft>
                <a:spcPts val="0"/>
              </a:spcAft>
              <a:buSzPts val="900"/>
              <a:buNone/>
              <a:defRPr/>
            </a:lvl3pPr>
            <a:lvl4pPr lvl="3" rtl="0" algn="l">
              <a:spcBef>
                <a:spcPts val="0"/>
              </a:spcBef>
              <a:spcAft>
                <a:spcPts val="0"/>
              </a:spcAft>
              <a:buSzPts val="900"/>
              <a:buNone/>
              <a:defRPr/>
            </a:lvl4pPr>
            <a:lvl5pPr lvl="4" rtl="0" algn="l">
              <a:spcBef>
                <a:spcPts val="0"/>
              </a:spcBef>
              <a:spcAft>
                <a:spcPts val="0"/>
              </a:spcAft>
              <a:buSzPts val="900"/>
              <a:buNone/>
              <a:defRPr/>
            </a:lvl5pPr>
            <a:lvl6pPr lvl="5" rtl="0" algn="l">
              <a:spcBef>
                <a:spcPts val="0"/>
              </a:spcBef>
              <a:spcAft>
                <a:spcPts val="0"/>
              </a:spcAft>
              <a:buSzPts val="900"/>
              <a:buNone/>
              <a:defRPr/>
            </a:lvl6pPr>
            <a:lvl7pPr lvl="6" rtl="0" algn="l">
              <a:spcBef>
                <a:spcPts val="0"/>
              </a:spcBef>
              <a:spcAft>
                <a:spcPts val="0"/>
              </a:spcAft>
              <a:buSzPts val="900"/>
              <a:buNone/>
              <a:defRPr/>
            </a:lvl7pPr>
            <a:lvl8pPr lvl="7" rtl="0" algn="l">
              <a:spcBef>
                <a:spcPts val="0"/>
              </a:spcBef>
              <a:spcAft>
                <a:spcPts val="0"/>
              </a:spcAft>
              <a:buSzPts val="900"/>
              <a:buNone/>
              <a:defRPr/>
            </a:lvl8pPr>
            <a:lvl9pPr lvl="8" rtl="0" algn="l">
              <a:spcBef>
                <a:spcPts val="0"/>
              </a:spcBef>
              <a:spcAft>
                <a:spcPts val="0"/>
              </a:spcAft>
              <a:buSzPts val="900"/>
              <a:buNone/>
              <a:defRPr/>
            </a:lvl9pPr>
          </a:lstStyle>
          <a:p/>
        </p:txBody>
      </p:sp>
      <p:sp>
        <p:nvSpPr>
          <p:cNvPr id="85" name="Google Shape;85;p18"/>
          <p:cNvSpPr txBox="1"/>
          <p:nvPr>
            <p:ph idx="10" type="dt"/>
          </p:nvPr>
        </p:nvSpPr>
        <p:spPr>
          <a:xfrm>
            <a:off x="457200" y="4783455"/>
            <a:ext cx="2103000" cy="257100"/>
          </a:xfrm>
          <a:prstGeom prst="rect">
            <a:avLst/>
          </a:prstGeom>
          <a:noFill/>
          <a:ln>
            <a:noFill/>
          </a:ln>
        </p:spPr>
        <p:txBody>
          <a:bodyPr anchorCtr="0" anchor="t" bIns="0" lIns="0" spcFirstLastPara="1" rIns="0" wrap="square" tIns="0"/>
          <a:lstStyle>
            <a:lvl1pPr lvl="0" rtl="0" algn="l">
              <a:spcBef>
                <a:spcPts val="0"/>
              </a:spcBef>
              <a:spcAft>
                <a:spcPts val="0"/>
              </a:spcAft>
              <a:buSzPts val="900"/>
              <a:buNone/>
              <a:defRPr>
                <a:solidFill>
                  <a:srgbClr val="888888"/>
                </a:solidFill>
              </a:defRPr>
            </a:lvl1pPr>
            <a:lvl2pPr lvl="1" rtl="0" algn="l">
              <a:spcBef>
                <a:spcPts val="0"/>
              </a:spcBef>
              <a:spcAft>
                <a:spcPts val="0"/>
              </a:spcAft>
              <a:buSzPts val="900"/>
              <a:buNone/>
              <a:defRPr/>
            </a:lvl2pPr>
            <a:lvl3pPr lvl="2" rtl="0" algn="l">
              <a:spcBef>
                <a:spcPts val="0"/>
              </a:spcBef>
              <a:spcAft>
                <a:spcPts val="0"/>
              </a:spcAft>
              <a:buSzPts val="900"/>
              <a:buNone/>
              <a:defRPr/>
            </a:lvl3pPr>
            <a:lvl4pPr lvl="3" rtl="0" algn="l">
              <a:spcBef>
                <a:spcPts val="0"/>
              </a:spcBef>
              <a:spcAft>
                <a:spcPts val="0"/>
              </a:spcAft>
              <a:buSzPts val="900"/>
              <a:buNone/>
              <a:defRPr/>
            </a:lvl4pPr>
            <a:lvl5pPr lvl="4" rtl="0" algn="l">
              <a:spcBef>
                <a:spcPts val="0"/>
              </a:spcBef>
              <a:spcAft>
                <a:spcPts val="0"/>
              </a:spcAft>
              <a:buSzPts val="900"/>
              <a:buNone/>
              <a:defRPr/>
            </a:lvl5pPr>
            <a:lvl6pPr lvl="5" rtl="0" algn="l">
              <a:spcBef>
                <a:spcPts val="0"/>
              </a:spcBef>
              <a:spcAft>
                <a:spcPts val="0"/>
              </a:spcAft>
              <a:buSzPts val="900"/>
              <a:buNone/>
              <a:defRPr/>
            </a:lvl6pPr>
            <a:lvl7pPr lvl="6" rtl="0" algn="l">
              <a:spcBef>
                <a:spcPts val="0"/>
              </a:spcBef>
              <a:spcAft>
                <a:spcPts val="0"/>
              </a:spcAft>
              <a:buSzPts val="900"/>
              <a:buNone/>
              <a:defRPr/>
            </a:lvl7pPr>
            <a:lvl8pPr lvl="7" rtl="0" algn="l">
              <a:spcBef>
                <a:spcPts val="0"/>
              </a:spcBef>
              <a:spcAft>
                <a:spcPts val="0"/>
              </a:spcAft>
              <a:buSzPts val="900"/>
              <a:buNone/>
              <a:defRPr/>
            </a:lvl8pPr>
            <a:lvl9pPr lvl="8" rtl="0" algn="l">
              <a:spcBef>
                <a:spcPts val="0"/>
              </a:spcBef>
              <a:spcAft>
                <a:spcPts val="0"/>
              </a:spcAft>
              <a:buSzPts val="900"/>
              <a:buNone/>
              <a:defRPr/>
            </a:lvl9pPr>
          </a:lstStyle>
          <a:p/>
        </p:txBody>
      </p:sp>
      <p:sp>
        <p:nvSpPr>
          <p:cNvPr id="86" name="Google Shape;86;p18"/>
          <p:cNvSpPr txBox="1"/>
          <p:nvPr>
            <p:ph idx="12" type="sldNum"/>
          </p:nvPr>
        </p:nvSpPr>
        <p:spPr>
          <a:xfrm>
            <a:off x="6583680" y="4783455"/>
            <a:ext cx="2103000" cy="257100"/>
          </a:xfrm>
          <a:prstGeom prst="rect">
            <a:avLst/>
          </a:prstGeom>
          <a:noFill/>
          <a:ln>
            <a:noFill/>
          </a:ln>
        </p:spPr>
        <p:txBody>
          <a:bodyPr anchorCtr="0" anchor="t" bIns="0" lIns="0" spcFirstLastPara="1" rIns="0" wrap="square" tIns="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sz="12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gradFill>
          <a:gsLst>
            <a:gs pos="0">
              <a:srgbClr val="121947"/>
            </a:gs>
            <a:gs pos="100000">
              <a:srgbClr val="1A256A"/>
            </a:gs>
          </a:gsLst>
          <a:lin ang="8100019"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121947"/>
            </a:gs>
            <a:gs pos="100000">
              <a:srgbClr val="1A256A"/>
            </a:gs>
          </a:gsLst>
          <a:lin ang="8100019" scaled="0"/>
        </a:gradFill>
      </p:bgPr>
    </p:bg>
    <p:spTree>
      <p:nvGrpSpPr>
        <p:cNvPr id="50" name="Shape 50"/>
        <p:cNvGrpSpPr/>
        <p:nvPr/>
      </p:nvGrpSpPr>
      <p:grpSpPr>
        <a:xfrm>
          <a:off x="0" y="0"/>
          <a:ext cx="0" cy="0"/>
          <a:chOff x="0" y="0"/>
          <a:chExt cx="0" cy="0"/>
        </a:xfrm>
      </p:grpSpPr>
      <p:sp>
        <p:nvSpPr>
          <p:cNvPr id="51" name="Google Shape;51;p13"/>
          <p:cNvSpPr/>
          <p:nvPr/>
        </p:nvSpPr>
        <p:spPr>
          <a:xfrm>
            <a:off x="0" y="0"/>
            <a:ext cx="9143700" cy="5143500"/>
          </a:xfrm>
          <a:prstGeom prst="rect">
            <a:avLst/>
          </a:prstGeom>
          <a:blipFill rotWithShape="1">
            <a:blip r:embed="rId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52" name="Google Shape;52;p13"/>
          <p:cNvSpPr/>
          <p:nvPr/>
        </p:nvSpPr>
        <p:spPr>
          <a:xfrm>
            <a:off x="0" y="0"/>
            <a:ext cx="9143700" cy="51435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53" name="Google Shape;53;p13"/>
          <p:cNvSpPr txBox="1"/>
          <p:nvPr>
            <p:ph type="title"/>
          </p:nvPr>
        </p:nvSpPr>
        <p:spPr>
          <a:xfrm>
            <a:off x="660797" y="321375"/>
            <a:ext cx="7822500" cy="1074600"/>
          </a:xfrm>
          <a:prstGeom prst="rect">
            <a:avLst/>
          </a:prstGeom>
          <a:noFill/>
          <a:ln>
            <a:noFill/>
          </a:ln>
        </p:spPr>
        <p:txBody>
          <a:bodyPr anchorCtr="0" anchor="t" bIns="0" lIns="0" spcFirstLastPara="1" rIns="0" wrap="square" tIns="0"/>
          <a:lstStyle>
            <a:lvl1pPr lvl="0" marR="0" rtl="0" algn="l">
              <a:spcBef>
                <a:spcPts val="0"/>
              </a:spcBef>
              <a:spcAft>
                <a:spcPts val="0"/>
              </a:spcAft>
              <a:buSzPts val="900"/>
              <a:buNone/>
              <a:defRPr b="1" i="0" sz="4300" u="none" cap="none" strike="noStrike">
                <a:solidFill>
                  <a:schemeClr val="dk1"/>
                </a:solidFill>
                <a:latin typeface="Arial"/>
                <a:ea typeface="Arial"/>
                <a:cs typeface="Arial"/>
                <a:sym typeface="Arial"/>
              </a:defRPr>
            </a:lvl1pPr>
            <a:lvl2pPr lvl="1" rtl="0">
              <a:spcBef>
                <a:spcPts val="0"/>
              </a:spcBef>
              <a:spcAft>
                <a:spcPts val="0"/>
              </a:spcAft>
              <a:buSzPts val="900"/>
              <a:buNone/>
              <a:defRPr sz="1200"/>
            </a:lvl2pPr>
            <a:lvl3pPr lvl="2" rtl="0">
              <a:spcBef>
                <a:spcPts val="0"/>
              </a:spcBef>
              <a:spcAft>
                <a:spcPts val="0"/>
              </a:spcAft>
              <a:buSzPts val="900"/>
              <a:buNone/>
              <a:defRPr sz="1200"/>
            </a:lvl3pPr>
            <a:lvl4pPr lvl="3" rtl="0">
              <a:spcBef>
                <a:spcPts val="0"/>
              </a:spcBef>
              <a:spcAft>
                <a:spcPts val="0"/>
              </a:spcAft>
              <a:buSzPts val="900"/>
              <a:buNone/>
              <a:defRPr sz="1200"/>
            </a:lvl4pPr>
            <a:lvl5pPr lvl="4" rtl="0">
              <a:spcBef>
                <a:spcPts val="0"/>
              </a:spcBef>
              <a:spcAft>
                <a:spcPts val="0"/>
              </a:spcAft>
              <a:buSzPts val="900"/>
              <a:buNone/>
              <a:defRPr sz="1200"/>
            </a:lvl5pPr>
            <a:lvl6pPr lvl="5" rtl="0">
              <a:spcBef>
                <a:spcPts val="0"/>
              </a:spcBef>
              <a:spcAft>
                <a:spcPts val="0"/>
              </a:spcAft>
              <a:buSzPts val="900"/>
              <a:buNone/>
              <a:defRPr sz="1200"/>
            </a:lvl6pPr>
            <a:lvl7pPr lvl="6" rtl="0">
              <a:spcBef>
                <a:spcPts val="0"/>
              </a:spcBef>
              <a:spcAft>
                <a:spcPts val="0"/>
              </a:spcAft>
              <a:buSzPts val="900"/>
              <a:buNone/>
              <a:defRPr sz="1200"/>
            </a:lvl7pPr>
            <a:lvl8pPr lvl="7" rtl="0">
              <a:spcBef>
                <a:spcPts val="0"/>
              </a:spcBef>
              <a:spcAft>
                <a:spcPts val="0"/>
              </a:spcAft>
              <a:buSzPts val="900"/>
              <a:buNone/>
              <a:defRPr sz="1200"/>
            </a:lvl8pPr>
            <a:lvl9pPr lvl="8" rtl="0">
              <a:spcBef>
                <a:spcPts val="0"/>
              </a:spcBef>
              <a:spcAft>
                <a:spcPts val="0"/>
              </a:spcAft>
              <a:buSzPts val="900"/>
              <a:buNone/>
              <a:defRPr sz="1200"/>
            </a:lvl9pPr>
          </a:lstStyle>
          <a:p/>
        </p:txBody>
      </p:sp>
      <p:sp>
        <p:nvSpPr>
          <p:cNvPr id="54" name="Google Shape;54;p13"/>
          <p:cNvSpPr txBox="1"/>
          <p:nvPr>
            <p:ph idx="1" type="body"/>
          </p:nvPr>
        </p:nvSpPr>
        <p:spPr>
          <a:xfrm>
            <a:off x="492543" y="1582965"/>
            <a:ext cx="8158800" cy="298410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900"/>
              <a:buNone/>
              <a:defRPr b="0" i="0" sz="23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900"/>
              <a:buNone/>
              <a:defRPr b="0" i="0" sz="1200" u="none" cap="none" strike="noStrike">
                <a:latin typeface="Calibri"/>
                <a:ea typeface="Calibri"/>
                <a:cs typeface="Calibri"/>
                <a:sym typeface="Calibri"/>
              </a:defRPr>
            </a:lvl2pPr>
            <a:lvl3pPr indent="-228600" lvl="2" marL="1371600" marR="0" rtl="0" algn="l">
              <a:spcBef>
                <a:spcPts val="0"/>
              </a:spcBef>
              <a:spcAft>
                <a:spcPts val="0"/>
              </a:spcAft>
              <a:buSzPts val="900"/>
              <a:buNone/>
              <a:defRPr b="0" i="0" sz="1200" u="none" cap="none" strike="noStrike">
                <a:latin typeface="Calibri"/>
                <a:ea typeface="Calibri"/>
                <a:cs typeface="Calibri"/>
                <a:sym typeface="Calibri"/>
              </a:defRPr>
            </a:lvl3pPr>
            <a:lvl4pPr indent="-228600" lvl="3" marL="1828800" marR="0" rtl="0" algn="l">
              <a:spcBef>
                <a:spcPts val="0"/>
              </a:spcBef>
              <a:spcAft>
                <a:spcPts val="0"/>
              </a:spcAft>
              <a:buSzPts val="900"/>
              <a:buNone/>
              <a:defRPr b="0" i="0" sz="1200" u="none" cap="none" strike="noStrike">
                <a:latin typeface="Calibri"/>
                <a:ea typeface="Calibri"/>
                <a:cs typeface="Calibri"/>
                <a:sym typeface="Calibri"/>
              </a:defRPr>
            </a:lvl4pPr>
            <a:lvl5pPr indent="-228600" lvl="4" marL="2286000" marR="0" rtl="0" algn="l">
              <a:spcBef>
                <a:spcPts val="0"/>
              </a:spcBef>
              <a:spcAft>
                <a:spcPts val="0"/>
              </a:spcAft>
              <a:buSzPts val="900"/>
              <a:buNone/>
              <a:defRPr b="0" i="0" sz="1200" u="none" cap="none" strike="noStrike">
                <a:latin typeface="Calibri"/>
                <a:ea typeface="Calibri"/>
                <a:cs typeface="Calibri"/>
                <a:sym typeface="Calibri"/>
              </a:defRPr>
            </a:lvl5pPr>
            <a:lvl6pPr indent="-228600" lvl="5" marL="2743200" marR="0" rtl="0" algn="l">
              <a:spcBef>
                <a:spcPts val="0"/>
              </a:spcBef>
              <a:spcAft>
                <a:spcPts val="0"/>
              </a:spcAft>
              <a:buSzPts val="900"/>
              <a:buNone/>
              <a:defRPr b="0" i="0" sz="1200" u="none" cap="none" strike="noStrike">
                <a:latin typeface="Calibri"/>
                <a:ea typeface="Calibri"/>
                <a:cs typeface="Calibri"/>
                <a:sym typeface="Calibri"/>
              </a:defRPr>
            </a:lvl6pPr>
            <a:lvl7pPr indent="-228600" lvl="6" marL="3200400" marR="0" rtl="0" algn="l">
              <a:spcBef>
                <a:spcPts val="0"/>
              </a:spcBef>
              <a:spcAft>
                <a:spcPts val="0"/>
              </a:spcAft>
              <a:buSzPts val="900"/>
              <a:buNone/>
              <a:defRPr b="0" i="0" sz="1200" u="none" cap="none" strike="noStrike">
                <a:latin typeface="Calibri"/>
                <a:ea typeface="Calibri"/>
                <a:cs typeface="Calibri"/>
                <a:sym typeface="Calibri"/>
              </a:defRPr>
            </a:lvl7pPr>
            <a:lvl8pPr indent="-228600" lvl="7" marL="3657600" marR="0" rtl="0" algn="l">
              <a:spcBef>
                <a:spcPts val="0"/>
              </a:spcBef>
              <a:spcAft>
                <a:spcPts val="0"/>
              </a:spcAft>
              <a:buSzPts val="900"/>
              <a:buNone/>
              <a:defRPr b="0" i="0" sz="1200" u="none" cap="none" strike="noStrike">
                <a:latin typeface="Calibri"/>
                <a:ea typeface="Calibri"/>
                <a:cs typeface="Calibri"/>
                <a:sym typeface="Calibri"/>
              </a:defRPr>
            </a:lvl8pPr>
            <a:lvl9pPr indent="-228600" lvl="8" marL="4114800" marR="0" rtl="0" algn="l">
              <a:spcBef>
                <a:spcPts val="0"/>
              </a:spcBef>
              <a:spcAft>
                <a:spcPts val="0"/>
              </a:spcAft>
              <a:buSzPts val="900"/>
              <a:buNone/>
              <a:defRPr b="0" i="0" sz="1200" u="none" cap="none" strike="noStrike">
                <a:latin typeface="Calibri"/>
                <a:ea typeface="Calibri"/>
                <a:cs typeface="Calibri"/>
                <a:sym typeface="Calibri"/>
              </a:defRPr>
            </a:lvl9pPr>
          </a:lstStyle>
          <a:p/>
        </p:txBody>
      </p:sp>
      <p:sp>
        <p:nvSpPr>
          <p:cNvPr id="55" name="Google Shape;55;p13"/>
          <p:cNvSpPr txBox="1"/>
          <p:nvPr>
            <p:ph idx="11" type="ftr"/>
          </p:nvPr>
        </p:nvSpPr>
        <p:spPr>
          <a:xfrm>
            <a:off x="3108960" y="4783455"/>
            <a:ext cx="2926200" cy="257100"/>
          </a:xfrm>
          <a:prstGeom prst="rect">
            <a:avLst/>
          </a:prstGeom>
          <a:noFill/>
          <a:ln>
            <a:noFill/>
          </a:ln>
        </p:spPr>
        <p:txBody>
          <a:bodyPr anchorCtr="0" anchor="t" bIns="0" lIns="0" spcFirstLastPara="1" rIns="0" wrap="square" tIns="0"/>
          <a:lstStyle>
            <a:lvl1pPr lvl="0" marR="0" rtl="0" algn="ctr">
              <a:spcBef>
                <a:spcPts val="0"/>
              </a:spcBef>
              <a:spcAft>
                <a:spcPts val="0"/>
              </a:spcAft>
              <a:buSzPts val="900"/>
              <a:buNone/>
              <a:defRPr sz="1200">
                <a:solidFill>
                  <a:srgbClr val="888888"/>
                </a:solidFill>
                <a:latin typeface="Calibri"/>
                <a:ea typeface="Calibri"/>
                <a:cs typeface="Calibri"/>
                <a:sym typeface="Calibri"/>
              </a:defRPr>
            </a:lvl1pPr>
            <a:lvl2pPr lvl="1" marR="0" rtl="0" algn="l">
              <a:spcBef>
                <a:spcPts val="0"/>
              </a:spcBef>
              <a:spcAft>
                <a:spcPts val="0"/>
              </a:spcAft>
              <a:buSzPts val="900"/>
              <a:buNone/>
              <a:defRPr b="0" i="0" sz="1200" u="none" cap="none" strike="noStrike">
                <a:solidFill>
                  <a:schemeClr val="dk1"/>
                </a:solidFill>
                <a:latin typeface="Calibri"/>
                <a:ea typeface="Calibri"/>
                <a:cs typeface="Calibri"/>
                <a:sym typeface="Calibri"/>
              </a:defRPr>
            </a:lvl2pPr>
            <a:lvl3pPr lvl="2" marR="0" rtl="0" algn="l">
              <a:spcBef>
                <a:spcPts val="0"/>
              </a:spcBef>
              <a:spcAft>
                <a:spcPts val="0"/>
              </a:spcAft>
              <a:buSzPts val="900"/>
              <a:buNone/>
              <a:defRPr b="0" i="0" sz="1200" u="none" cap="none" strike="noStrike">
                <a:solidFill>
                  <a:schemeClr val="dk1"/>
                </a:solidFill>
                <a:latin typeface="Calibri"/>
                <a:ea typeface="Calibri"/>
                <a:cs typeface="Calibri"/>
                <a:sym typeface="Calibri"/>
              </a:defRPr>
            </a:lvl3pPr>
            <a:lvl4pPr lvl="3" marR="0" rtl="0" algn="l">
              <a:spcBef>
                <a:spcPts val="0"/>
              </a:spcBef>
              <a:spcAft>
                <a:spcPts val="0"/>
              </a:spcAft>
              <a:buSzPts val="900"/>
              <a:buNone/>
              <a:defRPr b="0" i="0" sz="1200" u="none" cap="none" strike="noStrike">
                <a:solidFill>
                  <a:schemeClr val="dk1"/>
                </a:solidFill>
                <a:latin typeface="Calibri"/>
                <a:ea typeface="Calibri"/>
                <a:cs typeface="Calibri"/>
                <a:sym typeface="Calibri"/>
              </a:defRPr>
            </a:lvl4pPr>
            <a:lvl5pPr lvl="4" marR="0" rtl="0" algn="l">
              <a:spcBef>
                <a:spcPts val="0"/>
              </a:spcBef>
              <a:spcAft>
                <a:spcPts val="0"/>
              </a:spcAft>
              <a:buSzPts val="900"/>
              <a:buNone/>
              <a:defRPr b="0" i="0" sz="1200" u="none" cap="none" strike="noStrike">
                <a:solidFill>
                  <a:schemeClr val="dk1"/>
                </a:solidFill>
                <a:latin typeface="Calibri"/>
                <a:ea typeface="Calibri"/>
                <a:cs typeface="Calibri"/>
                <a:sym typeface="Calibri"/>
              </a:defRPr>
            </a:lvl5pPr>
            <a:lvl6pPr lvl="5" marR="0" rtl="0" algn="l">
              <a:spcBef>
                <a:spcPts val="0"/>
              </a:spcBef>
              <a:spcAft>
                <a:spcPts val="0"/>
              </a:spcAft>
              <a:buSzPts val="900"/>
              <a:buNone/>
              <a:defRPr b="0" i="0" sz="1200" u="none" cap="none" strike="noStrike">
                <a:solidFill>
                  <a:schemeClr val="dk1"/>
                </a:solidFill>
                <a:latin typeface="Calibri"/>
                <a:ea typeface="Calibri"/>
                <a:cs typeface="Calibri"/>
                <a:sym typeface="Calibri"/>
              </a:defRPr>
            </a:lvl6pPr>
            <a:lvl7pPr lvl="6" marR="0" rtl="0" algn="l">
              <a:spcBef>
                <a:spcPts val="0"/>
              </a:spcBef>
              <a:spcAft>
                <a:spcPts val="0"/>
              </a:spcAft>
              <a:buSzPts val="900"/>
              <a:buNone/>
              <a:defRPr b="0" i="0" sz="1200" u="none" cap="none" strike="noStrike">
                <a:solidFill>
                  <a:schemeClr val="dk1"/>
                </a:solidFill>
                <a:latin typeface="Calibri"/>
                <a:ea typeface="Calibri"/>
                <a:cs typeface="Calibri"/>
                <a:sym typeface="Calibri"/>
              </a:defRPr>
            </a:lvl7pPr>
            <a:lvl8pPr lvl="7" marR="0" rtl="0" algn="l">
              <a:spcBef>
                <a:spcPts val="0"/>
              </a:spcBef>
              <a:spcAft>
                <a:spcPts val="0"/>
              </a:spcAft>
              <a:buSzPts val="900"/>
              <a:buNone/>
              <a:defRPr b="0" i="0" sz="1200" u="none" cap="none" strike="noStrike">
                <a:solidFill>
                  <a:schemeClr val="dk1"/>
                </a:solidFill>
                <a:latin typeface="Calibri"/>
                <a:ea typeface="Calibri"/>
                <a:cs typeface="Calibri"/>
                <a:sym typeface="Calibri"/>
              </a:defRPr>
            </a:lvl8pPr>
            <a:lvl9pPr lvl="8" marR="0" rtl="0" algn="l">
              <a:spcBef>
                <a:spcPts val="0"/>
              </a:spcBef>
              <a:spcAft>
                <a:spcPts val="0"/>
              </a:spcAft>
              <a:buSzPts val="900"/>
              <a:buNone/>
              <a:defRPr b="0" i="0" sz="1200" u="none" cap="none" strike="noStrike">
                <a:solidFill>
                  <a:schemeClr val="dk1"/>
                </a:solidFill>
                <a:latin typeface="Calibri"/>
                <a:ea typeface="Calibri"/>
                <a:cs typeface="Calibri"/>
                <a:sym typeface="Calibri"/>
              </a:defRPr>
            </a:lvl9pPr>
          </a:lstStyle>
          <a:p/>
        </p:txBody>
      </p:sp>
      <p:sp>
        <p:nvSpPr>
          <p:cNvPr id="56" name="Google Shape;56;p13"/>
          <p:cNvSpPr txBox="1"/>
          <p:nvPr>
            <p:ph idx="10" type="dt"/>
          </p:nvPr>
        </p:nvSpPr>
        <p:spPr>
          <a:xfrm>
            <a:off x="457200" y="4783455"/>
            <a:ext cx="2103000" cy="257100"/>
          </a:xfrm>
          <a:prstGeom prst="rect">
            <a:avLst/>
          </a:prstGeom>
          <a:noFill/>
          <a:ln>
            <a:noFill/>
          </a:ln>
        </p:spPr>
        <p:txBody>
          <a:bodyPr anchorCtr="0" anchor="t" bIns="0" lIns="0" spcFirstLastPara="1" rIns="0" wrap="square" tIns="0"/>
          <a:lstStyle>
            <a:lvl1pPr lvl="0" marR="0" rtl="0" algn="l">
              <a:spcBef>
                <a:spcPts val="0"/>
              </a:spcBef>
              <a:spcAft>
                <a:spcPts val="0"/>
              </a:spcAft>
              <a:buSzPts val="900"/>
              <a:buNone/>
              <a:defRPr sz="1200">
                <a:solidFill>
                  <a:srgbClr val="888888"/>
                </a:solidFill>
                <a:latin typeface="Calibri"/>
                <a:ea typeface="Calibri"/>
                <a:cs typeface="Calibri"/>
                <a:sym typeface="Calibri"/>
              </a:defRPr>
            </a:lvl1pPr>
            <a:lvl2pPr lvl="1" marR="0" rtl="0" algn="l">
              <a:spcBef>
                <a:spcPts val="0"/>
              </a:spcBef>
              <a:spcAft>
                <a:spcPts val="0"/>
              </a:spcAft>
              <a:buSzPts val="900"/>
              <a:buNone/>
              <a:defRPr b="0" i="0" sz="1200" u="none" cap="none" strike="noStrike">
                <a:solidFill>
                  <a:schemeClr val="dk1"/>
                </a:solidFill>
                <a:latin typeface="Calibri"/>
                <a:ea typeface="Calibri"/>
                <a:cs typeface="Calibri"/>
                <a:sym typeface="Calibri"/>
              </a:defRPr>
            </a:lvl2pPr>
            <a:lvl3pPr lvl="2" marR="0" rtl="0" algn="l">
              <a:spcBef>
                <a:spcPts val="0"/>
              </a:spcBef>
              <a:spcAft>
                <a:spcPts val="0"/>
              </a:spcAft>
              <a:buSzPts val="900"/>
              <a:buNone/>
              <a:defRPr b="0" i="0" sz="1200" u="none" cap="none" strike="noStrike">
                <a:solidFill>
                  <a:schemeClr val="dk1"/>
                </a:solidFill>
                <a:latin typeface="Calibri"/>
                <a:ea typeface="Calibri"/>
                <a:cs typeface="Calibri"/>
                <a:sym typeface="Calibri"/>
              </a:defRPr>
            </a:lvl3pPr>
            <a:lvl4pPr lvl="3" marR="0" rtl="0" algn="l">
              <a:spcBef>
                <a:spcPts val="0"/>
              </a:spcBef>
              <a:spcAft>
                <a:spcPts val="0"/>
              </a:spcAft>
              <a:buSzPts val="900"/>
              <a:buNone/>
              <a:defRPr b="0" i="0" sz="1200" u="none" cap="none" strike="noStrike">
                <a:solidFill>
                  <a:schemeClr val="dk1"/>
                </a:solidFill>
                <a:latin typeface="Calibri"/>
                <a:ea typeface="Calibri"/>
                <a:cs typeface="Calibri"/>
                <a:sym typeface="Calibri"/>
              </a:defRPr>
            </a:lvl4pPr>
            <a:lvl5pPr lvl="4" marR="0" rtl="0" algn="l">
              <a:spcBef>
                <a:spcPts val="0"/>
              </a:spcBef>
              <a:spcAft>
                <a:spcPts val="0"/>
              </a:spcAft>
              <a:buSzPts val="900"/>
              <a:buNone/>
              <a:defRPr b="0" i="0" sz="1200" u="none" cap="none" strike="noStrike">
                <a:solidFill>
                  <a:schemeClr val="dk1"/>
                </a:solidFill>
                <a:latin typeface="Calibri"/>
                <a:ea typeface="Calibri"/>
                <a:cs typeface="Calibri"/>
                <a:sym typeface="Calibri"/>
              </a:defRPr>
            </a:lvl5pPr>
            <a:lvl6pPr lvl="5" marR="0" rtl="0" algn="l">
              <a:spcBef>
                <a:spcPts val="0"/>
              </a:spcBef>
              <a:spcAft>
                <a:spcPts val="0"/>
              </a:spcAft>
              <a:buSzPts val="900"/>
              <a:buNone/>
              <a:defRPr b="0" i="0" sz="1200" u="none" cap="none" strike="noStrike">
                <a:solidFill>
                  <a:schemeClr val="dk1"/>
                </a:solidFill>
                <a:latin typeface="Calibri"/>
                <a:ea typeface="Calibri"/>
                <a:cs typeface="Calibri"/>
                <a:sym typeface="Calibri"/>
              </a:defRPr>
            </a:lvl6pPr>
            <a:lvl7pPr lvl="6" marR="0" rtl="0" algn="l">
              <a:spcBef>
                <a:spcPts val="0"/>
              </a:spcBef>
              <a:spcAft>
                <a:spcPts val="0"/>
              </a:spcAft>
              <a:buSzPts val="900"/>
              <a:buNone/>
              <a:defRPr b="0" i="0" sz="1200" u="none" cap="none" strike="noStrike">
                <a:solidFill>
                  <a:schemeClr val="dk1"/>
                </a:solidFill>
                <a:latin typeface="Calibri"/>
                <a:ea typeface="Calibri"/>
                <a:cs typeface="Calibri"/>
                <a:sym typeface="Calibri"/>
              </a:defRPr>
            </a:lvl7pPr>
            <a:lvl8pPr lvl="7" marR="0" rtl="0" algn="l">
              <a:spcBef>
                <a:spcPts val="0"/>
              </a:spcBef>
              <a:spcAft>
                <a:spcPts val="0"/>
              </a:spcAft>
              <a:buSzPts val="900"/>
              <a:buNone/>
              <a:defRPr b="0" i="0" sz="1200" u="none" cap="none" strike="noStrike">
                <a:solidFill>
                  <a:schemeClr val="dk1"/>
                </a:solidFill>
                <a:latin typeface="Calibri"/>
                <a:ea typeface="Calibri"/>
                <a:cs typeface="Calibri"/>
                <a:sym typeface="Calibri"/>
              </a:defRPr>
            </a:lvl8pPr>
            <a:lvl9pPr lvl="8" marR="0" rtl="0" algn="l">
              <a:spcBef>
                <a:spcPts val="0"/>
              </a:spcBef>
              <a:spcAft>
                <a:spcPts val="0"/>
              </a:spcAft>
              <a:buSzPts val="900"/>
              <a:buNone/>
              <a:defRPr b="0" i="0" sz="1200" u="none" cap="none" strike="noStrike">
                <a:solidFill>
                  <a:schemeClr val="dk1"/>
                </a:solidFill>
                <a:latin typeface="Calibri"/>
                <a:ea typeface="Calibri"/>
                <a:cs typeface="Calibri"/>
                <a:sym typeface="Calibri"/>
              </a:defRPr>
            </a:lvl9pPr>
          </a:lstStyle>
          <a:p/>
        </p:txBody>
      </p:sp>
      <p:sp>
        <p:nvSpPr>
          <p:cNvPr id="57" name="Google Shape;57;p13"/>
          <p:cNvSpPr txBox="1"/>
          <p:nvPr>
            <p:ph idx="12" type="sldNum"/>
          </p:nvPr>
        </p:nvSpPr>
        <p:spPr>
          <a:xfrm>
            <a:off x="6583680" y="4783455"/>
            <a:ext cx="2103000" cy="25710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b="0" u="none"/>
          </a:p>
        </p:txBody>
      </p:sp>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 id="2147483662" r:id="rId6"/>
    <p:sldLayoutId id="214748366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7.png"/><Relationship Id="rId4" Type="http://schemas.openxmlformats.org/officeDocument/2006/relationships/image" Target="../media/image15.png"/><Relationship Id="rId5"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9.png"/><Relationship Id="rId4" Type="http://schemas.openxmlformats.org/officeDocument/2006/relationships/image" Target="../media/image24.png"/><Relationship Id="rId11" Type="http://schemas.openxmlformats.org/officeDocument/2006/relationships/image" Target="../media/image22.png"/><Relationship Id="rId10" Type="http://schemas.openxmlformats.org/officeDocument/2006/relationships/image" Target="../media/image25.png"/><Relationship Id="rId9" Type="http://schemas.openxmlformats.org/officeDocument/2006/relationships/image" Target="../media/image23.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90" name="Shape 90"/>
        <p:cNvGrpSpPr/>
        <p:nvPr/>
      </p:nvGrpSpPr>
      <p:grpSpPr>
        <a:xfrm>
          <a:off x="0" y="0"/>
          <a:ext cx="0" cy="0"/>
          <a:chOff x="0" y="0"/>
          <a:chExt cx="0" cy="0"/>
        </a:xfrm>
      </p:grpSpPr>
      <p:sp>
        <p:nvSpPr>
          <p:cNvPr id="91" name="Google Shape;91;p19"/>
          <p:cNvSpPr txBox="1"/>
          <p:nvPr>
            <p:ph idx="4294967295" type="title"/>
          </p:nvPr>
        </p:nvSpPr>
        <p:spPr>
          <a:xfrm>
            <a:off x="4116000" y="2330250"/>
            <a:ext cx="4443900" cy="483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a:solidFill>
                  <a:srgbClr val="1A256A"/>
                </a:solidFill>
                <a:latin typeface="Poppins ExtraBold"/>
                <a:ea typeface="Poppins ExtraBold"/>
                <a:cs typeface="Poppins ExtraBold"/>
                <a:sym typeface="Poppins ExtraBold"/>
              </a:rPr>
              <a:t>Project Management</a:t>
            </a:r>
            <a:endParaRPr>
              <a:solidFill>
                <a:srgbClr val="1A256A"/>
              </a:solidFill>
              <a:latin typeface="Poppins ExtraBold"/>
              <a:ea typeface="Poppins ExtraBold"/>
              <a:cs typeface="Poppins ExtraBold"/>
              <a:sym typeface="Poppins ExtraBold"/>
            </a:endParaRPr>
          </a:p>
        </p:txBody>
      </p:sp>
      <p:pic>
        <p:nvPicPr>
          <p:cNvPr id="92" name="Google Shape;92;p19"/>
          <p:cNvPicPr preferRelativeResize="0"/>
          <p:nvPr/>
        </p:nvPicPr>
        <p:blipFill>
          <a:blip r:embed="rId3">
            <a:alphaModFix/>
          </a:blip>
          <a:stretch>
            <a:fillRect/>
          </a:stretch>
        </p:blipFill>
        <p:spPr>
          <a:xfrm>
            <a:off x="914400" y="2371725"/>
            <a:ext cx="2857500" cy="400050"/>
          </a:xfrm>
          <a:prstGeom prst="rect">
            <a:avLst/>
          </a:prstGeom>
          <a:noFill/>
          <a:ln>
            <a:noFill/>
          </a:ln>
        </p:spPr>
      </p:pic>
      <p:cxnSp>
        <p:nvCxnSpPr>
          <p:cNvPr id="93" name="Google Shape;93;p19"/>
          <p:cNvCxnSpPr/>
          <p:nvPr/>
        </p:nvCxnSpPr>
        <p:spPr>
          <a:xfrm>
            <a:off x="3985425" y="2189850"/>
            <a:ext cx="0" cy="763800"/>
          </a:xfrm>
          <a:prstGeom prst="straightConnector1">
            <a:avLst/>
          </a:prstGeom>
          <a:noFill/>
          <a:ln cap="flat" cmpd="sng" w="9525">
            <a:solidFill>
              <a:srgbClr val="1A256A"/>
            </a:solidFill>
            <a:prstDash val="solid"/>
            <a:round/>
            <a:headEnd len="med" w="med" type="none"/>
            <a:tailEnd len="med" w="med" type="none"/>
          </a:ln>
        </p:spPr>
      </p:cxnSp>
      <p:sp>
        <p:nvSpPr>
          <p:cNvPr id="94" name="Google Shape;94;p19"/>
          <p:cNvSpPr txBox="1"/>
          <p:nvPr/>
        </p:nvSpPr>
        <p:spPr>
          <a:xfrm>
            <a:off x="2350050" y="4563550"/>
            <a:ext cx="4443900" cy="399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a:solidFill>
                  <a:srgbClr val="1A256A"/>
                </a:solidFill>
                <a:latin typeface="Poppins Light"/>
                <a:ea typeface="Poppins Light"/>
                <a:cs typeface="Poppins Light"/>
                <a:sym typeface="Poppins Light"/>
              </a:rPr>
              <a:t>Presentation by </a:t>
            </a:r>
            <a:r>
              <a:rPr b="1" lang="en">
                <a:solidFill>
                  <a:srgbClr val="1A256A"/>
                </a:solidFill>
                <a:latin typeface="Poppins"/>
                <a:ea typeface="Poppins"/>
                <a:cs typeface="Poppins"/>
                <a:sym typeface="Poppins"/>
              </a:rPr>
              <a:t>Slav Karaslavov</a:t>
            </a:r>
            <a:endParaRPr b="1">
              <a:solidFill>
                <a:srgbClr val="1A256A"/>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8"/>
          <p:cNvSpPr/>
          <p:nvPr/>
        </p:nvSpPr>
        <p:spPr>
          <a:xfrm>
            <a:off x="1424227" y="1712100"/>
            <a:ext cx="3903000" cy="3176400"/>
          </a:xfrm>
          <a:prstGeom prst="ellipse">
            <a:avLst/>
          </a:prstGeom>
          <a:solidFill>
            <a:srgbClr val="14C4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8"/>
          <p:cNvSpPr/>
          <p:nvPr/>
        </p:nvSpPr>
        <p:spPr>
          <a:xfrm>
            <a:off x="3816778" y="1712100"/>
            <a:ext cx="3903000" cy="3176400"/>
          </a:xfrm>
          <a:prstGeom prst="ellipse">
            <a:avLst/>
          </a:prstGeom>
          <a:solidFill>
            <a:srgbClr val="F85A5E">
              <a:alpha val="65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8"/>
          <p:cNvSpPr txBox="1"/>
          <p:nvPr>
            <p:ph idx="4294967295" type="title"/>
          </p:nvPr>
        </p:nvSpPr>
        <p:spPr>
          <a:xfrm>
            <a:off x="838200" y="476675"/>
            <a:ext cx="7530600" cy="766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100"/>
              <a:buNone/>
            </a:pPr>
            <a:r>
              <a:rPr lang="en">
                <a:solidFill>
                  <a:srgbClr val="FFFFFF"/>
                </a:solidFill>
                <a:latin typeface="Poppins ExtraBold"/>
                <a:ea typeface="Poppins ExtraBold"/>
                <a:cs typeface="Poppins ExtraBold"/>
                <a:sym typeface="Poppins ExtraBold"/>
              </a:rPr>
              <a:t>What is a Project?</a:t>
            </a:r>
            <a:endParaRPr>
              <a:solidFill>
                <a:srgbClr val="FFFFFF"/>
              </a:solidFill>
              <a:latin typeface="Poppins ExtraBold"/>
              <a:ea typeface="Poppins ExtraBold"/>
              <a:cs typeface="Poppins ExtraBold"/>
              <a:sym typeface="Poppins ExtraBold"/>
            </a:endParaRPr>
          </a:p>
        </p:txBody>
      </p:sp>
      <p:sp>
        <p:nvSpPr>
          <p:cNvPr id="158" name="Google Shape;158;p28"/>
          <p:cNvSpPr txBox="1"/>
          <p:nvPr>
            <p:ph idx="4294967295" type="body"/>
          </p:nvPr>
        </p:nvSpPr>
        <p:spPr>
          <a:xfrm>
            <a:off x="838200" y="1020625"/>
            <a:ext cx="7350000" cy="711300"/>
          </a:xfrm>
          <a:prstGeom prst="rect">
            <a:avLst/>
          </a:prstGeom>
          <a:noFill/>
          <a:ln>
            <a:noFill/>
          </a:ln>
        </p:spPr>
        <p:txBody>
          <a:bodyPr anchorCtr="0" anchor="t" bIns="0" lIns="0" spcFirstLastPara="1" rIns="0" wrap="square" tIns="0">
            <a:noAutofit/>
          </a:bodyPr>
          <a:lstStyle/>
          <a:p>
            <a:pPr indent="0" lvl="0" marL="0" rtl="0" algn="l">
              <a:spcBef>
                <a:spcPts val="0"/>
              </a:spcBef>
              <a:spcAft>
                <a:spcPts val="1600"/>
              </a:spcAft>
              <a:buSzPts val="1100"/>
              <a:buNone/>
            </a:pPr>
            <a:r>
              <a:rPr lang="en" sz="1600">
                <a:solidFill>
                  <a:srgbClr val="FFFFFF"/>
                </a:solidFill>
                <a:latin typeface="Poppins Light"/>
                <a:ea typeface="Poppins Light"/>
                <a:cs typeface="Poppins Light"/>
                <a:sym typeface="Poppins Light"/>
              </a:rPr>
              <a:t>A project is a temporary endeavor undertaken  to produce a unique product or service.</a:t>
            </a:r>
            <a:endParaRPr sz="1600">
              <a:solidFill>
                <a:srgbClr val="FFFFFF"/>
              </a:solidFill>
              <a:latin typeface="Poppins Light"/>
              <a:ea typeface="Poppins Light"/>
              <a:cs typeface="Poppins Light"/>
              <a:sym typeface="Poppins Light"/>
            </a:endParaRPr>
          </a:p>
        </p:txBody>
      </p:sp>
      <p:sp>
        <p:nvSpPr>
          <p:cNvPr id="159" name="Google Shape;159;p28"/>
          <p:cNvSpPr txBox="1"/>
          <p:nvPr/>
        </p:nvSpPr>
        <p:spPr>
          <a:xfrm>
            <a:off x="1687075" y="2951825"/>
            <a:ext cx="1731600" cy="913500"/>
          </a:xfrm>
          <a:prstGeom prst="rect">
            <a:avLst/>
          </a:prstGeom>
          <a:noFill/>
          <a:ln>
            <a:noFill/>
          </a:ln>
        </p:spPr>
        <p:txBody>
          <a:bodyPr anchorCtr="0" anchor="t" bIns="0" lIns="0" spcFirstLastPara="1" rIns="0" wrap="square" tIns="7775">
            <a:noAutofit/>
          </a:bodyPr>
          <a:lstStyle/>
          <a:p>
            <a:pPr indent="0" lvl="0" marL="0" marR="0" rtl="0" algn="l">
              <a:lnSpc>
                <a:spcPct val="100000"/>
              </a:lnSpc>
              <a:spcBef>
                <a:spcPts val="0"/>
              </a:spcBef>
              <a:spcAft>
                <a:spcPts val="0"/>
              </a:spcAft>
              <a:buNone/>
            </a:pPr>
            <a:r>
              <a:rPr b="1" lang="en" sz="1800">
                <a:solidFill>
                  <a:srgbClr val="FFFFFF"/>
                </a:solidFill>
                <a:latin typeface="Poppins"/>
                <a:ea typeface="Poppins"/>
                <a:cs typeface="Poppins"/>
                <a:sym typeface="Poppins"/>
              </a:rPr>
              <a:t>TEMPORARY</a:t>
            </a:r>
            <a:endParaRPr b="1" sz="1800">
              <a:solidFill>
                <a:schemeClr val="dk1"/>
              </a:solidFill>
              <a:latin typeface="Poppins"/>
              <a:ea typeface="Poppins"/>
              <a:cs typeface="Poppins"/>
              <a:sym typeface="Poppins"/>
            </a:endParaRPr>
          </a:p>
          <a:p>
            <a:pPr indent="0" lvl="0" marL="0" marR="0" rtl="0" algn="l">
              <a:lnSpc>
                <a:spcPct val="100000"/>
              </a:lnSpc>
              <a:spcBef>
                <a:spcPts val="0"/>
              </a:spcBef>
              <a:spcAft>
                <a:spcPts val="0"/>
              </a:spcAft>
              <a:buNone/>
            </a:pPr>
            <a:r>
              <a:rPr lang="en" sz="1300">
                <a:solidFill>
                  <a:srgbClr val="FFFFFF"/>
                </a:solidFill>
                <a:latin typeface="Poppins Light"/>
                <a:ea typeface="Poppins Light"/>
                <a:cs typeface="Poppins Light"/>
                <a:sym typeface="Poppins Light"/>
              </a:rPr>
              <a:t>Definitive  beginning and end</a:t>
            </a:r>
            <a:endParaRPr sz="1300">
              <a:solidFill>
                <a:schemeClr val="dk1"/>
              </a:solidFill>
              <a:latin typeface="Poppins Light"/>
              <a:ea typeface="Poppins Light"/>
              <a:cs typeface="Poppins Light"/>
              <a:sym typeface="Poppins Light"/>
            </a:endParaRPr>
          </a:p>
        </p:txBody>
      </p:sp>
      <p:sp>
        <p:nvSpPr>
          <p:cNvPr id="160" name="Google Shape;160;p28"/>
          <p:cNvSpPr txBox="1"/>
          <p:nvPr/>
        </p:nvSpPr>
        <p:spPr>
          <a:xfrm>
            <a:off x="5814850" y="2951825"/>
            <a:ext cx="1653300" cy="1138500"/>
          </a:xfrm>
          <a:prstGeom prst="rect">
            <a:avLst/>
          </a:prstGeom>
          <a:noFill/>
          <a:ln>
            <a:noFill/>
          </a:ln>
        </p:spPr>
        <p:txBody>
          <a:bodyPr anchorCtr="0" anchor="t" bIns="0" lIns="0" spcFirstLastPara="1" rIns="0" wrap="square" tIns="7775">
            <a:noAutofit/>
          </a:bodyPr>
          <a:lstStyle/>
          <a:p>
            <a:pPr indent="0" lvl="0" marL="0" marR="0" rtl="0" algn="r">
              <a:lnSpc>
                <a:spcPct val="100000"/>
              </a:lnSpc>
              <a:spcBef>
                <a:spcPts val="0"/>
              </a:spcBef>
              <a:spcAft>
                <a:spcPts val="0"/>
              </a:spcAft>
              <a:buNone/>
            </a:pPr>
            <a:r>
              <a:rPr b="1" lang="en" sz="1800">
                <a:solidFill>
                  <a:srgbClr val="FFFFFF"/>
                </a:solidFill>
                <a:latin typeface="Poppins"/>
                <a:ea typeface="Poppins"/>
                <a:cs typeface="Poppins"/>
                <a:sym typeface="Poppins"/>
              </a:rPr>
              <a:t>UNIQUE</a:t>
            </a:r>
            <a:endParaRPr b="1" sz="1800">
              <a:solidFill>
                <a:schemeClr val="dk1"/>
              </a:solidFill>
              <a:latin typeface="Poppins"/>
              <a:ea typeface="Poppins"/>
              <a:cs typeface="Poppins"/>
              <a:sym typeface="Poppins"/>
            </a:endParaRPr>
          </a:p>
          <a:p>
            <a:pPr indent="0" lvl="0" marL="0" marR="0" rtl="0" algn="r">
              <a:lnSpc>
                <a:spcPct val="100000"/>
              </a:lnSpc>
              <a:spcBef>
                <a:spcPts val="0"/>
              </a:spcBef>
              <a:spcAft>
                <a:spcPts val="0"/>
              </a:spcAft>
              <a:buNone/>
            </a:pPr>
            <a:r>
              <a:rPr lang="en" sz="1300">
                <a:solidFill>
                  <a:srgbClr val="FFFFFF"/>
                </a:solidFill>
                <a:latin typeface="Poppins Light"/>
                <a:ea typeface="Poppins Light"/>
                <a:cs typeface="Poppins Light"/>
                <a:sym typeface="Poppins Light"/>
              </a:rPr>
              <a:t>New  undertaking,  unfamiliar  ground</a:t>
            </a:r>
            <a:endParaRPr sz="1300">
              <a:solidFill>
                <a:schemeClr val="dk1"/>
              </a:solidFill>
              <a:latin typeface="Poppins Light"/>
              <a:ea typeface="Poppins Light"/>
              <a:cs typeface="Poppins Light"/>
              <a:sym typeface="Poppins Light"/>
            </a:endParaRPr>
          </a:p>
        </p:txBody>
      </p:sp>
      <p:sp>
        <p:nvSpPr>
          <p:cNvPr id="161" name="Google Shape;161;p28"/>
          <p:cNvSpPr txBox="1"/>
          <p:nvPr/>
        </p:nvSpPr>
        <p:spPr>
          <a:xfrm>
            <a:off x="3852000" y="3076650"/>
            <a:ext cx="1440000" cy="447300"/>
          </a:xfrm>
          <a:prstGeom prst="rect">
            <a:avLst/>
          </a:prstGeom>
          <a:noFill/>
          <a:ln>
            <a:noFill/>
          </a:ln>
        </p:spPr>
        <p:txBody>
          <a:bodyPr anchorCtr="0" anchor="t" bIns="0" lIns="0" spcFirstLastPara="1" rIns="0" wrap="square" tIns="7775">
            <a:noAutofit/>
          </a:bodyPr>
          <a:lstStyle/>
          <a:p>
            <a:pPr indent="0" lvl="0" marL="0" marR="0" rtl="0" algn="ctr">
              <a:lnSpc>
                <a:spcPct val="100000"/>
              </a:lnSpc>
              <a:spcBef>
                <a:spcPts val="0"/>
              </a:spcBef>
              <a:spcAft>
                <a:spcPts val="0"/>
              </a:spcAft>
              <a:buNone/>
            </a:pPr>
            <a:r>
              <a:rPr b="1" lang="en" sz="1300">
                <a:solidFill>
                  <a:srgbClr val="FFFFFF"/>
                </a:solidFill>
                <a:latin typeface="Poppins"/>
                <a:ea typeface="Poppins"/>
                <a:cs typeface="Poppins"/>
                <a:sym typeface="Poppins"/>
              </a:rPr>
              <a:t>Project characteristics</a:t>
            </a:r>
            <a:endParaRPr b="1" sz="1300">
              <a:solidFill>
                <a:schemeClr val="dk1"/>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65" name="Shape 165"/>
        <p:cNvGrpSpPr/>
        <p:nvPr/>
      </p:nvGrpSpPr>
      <p:grpSpPr>
        <a:xfrm>
          <a:off x="0" y="0"/>
          <a:ext cx="0" cy="0"/>
          <a:chOff x="0" y="0"/>
          <a:chExt cx="0" cy="0"/>
        </a:xfrm>
      </p:grpSpPr>
      <p:sp>
        <p:nvSpPr>
          <p:cNvPr id="166" name="Google Shape;166;p29"/>
          <p:cNvSpPr txBox="1"/>
          <p:nvPr/>
        </p:nvSpPr>
        <p:spPr>
          <a:xfrm>
            <a:off x="455485" y="2159850"/>
            <a:ext cx="1385400" cy="318900"/>
          </a:xfrm>
          <a:prstGeom prst="rect">
            <a:avLst/>
          </a:prstGeom>
          <a:noFill/>
          <a:ln>
            <a:noFill/>
          </a:ln>
        </p:spPr>
        <p:txBody>
          <a:bodyPr anchorCtr="0" anchor="t" bIns="0" lIns="0" spcFirstLastPara="1" rIns="0" wrap="square" tIns="7775">
            <a:noAutofit/>
          </a:bodyPr>
          <a:lstStyle/>
          <a:p>
            <a:pPr indent="0" lvl="0" marL="12700" marR="0" rtl="0" algn="l">
              <a:lnSpc>
                <a:spcPct val="100000"/>
              </a:lnSpc>
              <a:spcBef>
                <a:spcPts val="0"/>
              </a:spcBef>
              <a:spcAft>
                <a:spcPts val="0"/>
              </a:spcAft>
              <a:buNone/>
            </a:pPr>
            <a:r>
              <a:rPr lang="en" sz="1100">
                <a:solidFill>
                  <a:schemeClr val="dk1"/>
                </a:solidFill>
                <a:latin typeface="Poppins"/>
                <a:ea typeface="Poppins"/>
                <a:cs typeface="Poppins"/>
                <a:sym typeface="Poppins"/>
              </a:rPr>
              <a:t>How the customer  explained it</a:t>
            </a:r>
            <a:endParaRPr sz="1100">
              <a:solidFill>
                <a:schemeClr val="dk1"/>
              </a:solidFill>
              <a:latin typeface="Poppins"/>
              <a:ea typeface="Poppins"/>
              <a:cs typeface="Poppins"/>
              <a:sym typeface="Poppins"/>
            </a:endParaRPr>
          </a:p>
        </p:txBody>
      </p:sp>
      <p:sp>
        <p:nvSpPr>
          <p:cNvPr id="167" name="Google Shape;167;p29"/>
          <p:cNvSpPr txBox="1"/>
          <p:nvPr/>
        </p:nvSpPr>
        <p:spPr>
          <a:xfrm>
            <a:off x="2122224" y="2159850"/>
            <a:ext cx="1544400" cy="471300"/>
          </a:xfrm>
          <a:prstGeom prst="rect">
            <a:avLst/>
          </a:prstGeom>
          <a:noFill/>
          <a:ln>
            <a:noFill/>
          </a:ln>
        </p:spPr>
        <p:txBody>
          <a:bodyPr anchorCtr="0" anchor="t" bIns="0" lIns="0" spcFirstLastPara="1" rIns="0" wrap="square" tIns="7775">
            <a:noAutofit/>
          </a:bodyPr>
          <a:lstStyle/>
          <a:p>
            <a:pPr indent="0" lvl="0" marL="12700" marR="0" rtl="0" algn="l">
              <a:lnSpc>
                <a:spcPct val="100000"/>
              </a:lnSpc>
              <a:spcBef>
                <a:spcPts val="0"/>
              </a:spcBef>
              <a:spcAft>
                <a:spcPts val="0"/>
              </a:spcAft>
              <a:buNone/>
            </a:pPr>
            <a:r>
              <a:rPr lang="en" sz="1100">
                <a:solidFill>
                  <a:schemeClr val="dk1"/>
                </a:solidFill>
                <a:latin typeface="Poppins"/>
                <a:ea typeface="Poppins"/>
                <a:cs typeface="Poppins"/>
                <a:sym typeface="Poppins"/>
              </a:rPr>
              <a:t>How the Project  Manager understood it</a:t>
            </a:r>
            <a:endParaRPr sz="1100">
              <a:solidFill>
                <a:schemeClr val="dk1"/>
              </a:solidFill>
              <a:latin typeface="Poppins"/>
              <a:ea typeface="Poppins"/>
              <a:cs typeface="Poppins"/>
              <a:sym typeface="Poppins"/>
            </a:endParaRPr>
          </a:p>
        </p:txBody>
      </p:sp>
      <p:sp>
        <p:nvSpPr>
          <p:cNvPr id="168" name="Google Shape;168;p29"/>
          <p:cNvSpPr txBox="1"/>
          <p:nvPr/>
        </p:nvSpPr>
        <p:spPr>
          <a:xfrm>
            <a:off x="3821274" y="2159850"/>
            <a:ext cx="1508100" cy="318900"/>
          </a:xfrm>
          <a:prstGeom prst="rect">
            <a:avLst/>
          </a:prstGeom>
          <a:noFill/>
          <a:ln>
            <a:noFill/>
          </a:ln>
        </p:spPr>
        <p:txBody>
          <a:bodyPr anchorCtr="0" anchor="t" bIns="0" lIns="0" spcFirstLastPara="1" rIns="0" wrap="square" tIns="7775">
            <a:noAutofit/>
          </a:bodyPr>
          <a:lstStyle/>
          <a:p>
            <a:pPr indent="0" lvl="0" marL="12700" marR="0" rtl="0" algn="l">
              <a:lnSpc>
                <a:spcPct val="100000"/>
              </a:lnSpc>
              <a:spcBef>
                <a:spcPts val="0"/>
              </a:spcBef>
              <a:spcAft>
                <a:spcPts val="0"/>
              </a:spcAft>
              <a:buNone/>
            </a:pPr>
            <a:r>
              <a:rPr lang="en" sz="1100">
                <a:solidFill>
                  <a:schemeClr val="dk1"/>
                </a:solidFill>
                <a:latin typeface="Poppins"/>
                <a:ea typeface="Poppins"/>
                <a:cs typeface="Poppins"/>
                <a:sym typeface="Poppins"/>
              </a:rPr>
              <a:t>How the Analyst  designed it</a:t>
            </a:r>
            <a:endParaRPr sz="1100">
              <a:solidFill>
                <a:schemeClr val="dk1"/>
              </a:solidFill>
              <a:latin typeface="Poppins"/>
              <a:ea typeface="Poppins"/>
              <a:cs typeface="Poppins"/>
              <a:sym typeface="Poppins"/>
            </a:endParaRPr>
          </a:p>
        </p:txBody>
      </p:sp>
      <p:sp>
        <p:nvSpPr>
          <p:cNvPr id="169" name="Google Shape;169;p29"/>
          <p:cNvSpPr txBox="1"/>
          <p:nvPr/>
        </p:nvSpPr>
        <p:spPr>
          <a:xfrm>
            <a:off x="5493550" y="2159850"/>
            <a:ext cx="1544400" cy="471300"/>
          </a:xfrm>
          <a:prstGeom prst="rect">
            <a:avLst/>
          </a:prstGeom>
          <a:noFill/>
          <a:ln>
            <a:noFill/>
          </a:ln>
        </p:spPr>
        <p:txBody>
          <a:bodyPr anchorCtr="0" anchor="t" bIns="0" lIns="0" spcFirstLastPara="1" rIns="0" wrap="square" tIns="7775">
            <a:noAutofit/>
          </a:bodyPr>
          <a:lstStyle/>
          <a:p>
            <a:pPr indent="0" lvl="0" marL="12700" marR="0" rtl="0" algn="l">
              <a:lnSpc>
                <a:spcPct val="100000"/>
              </a:lnSpc>
              <a:spcBef>
                <a:spcPts val="0"/>
              </a:spcBef>
              <a:spcAft>
                <a:spcPts val="0"/>
              </a:spcAft>
              <a:buNone/>
            </a:pPr>
            <a:r>
              <a:rPr lang="en" sz="1100">
                <a:solidFill>
                  <a:schemeClr val="dk1"/>
                </a:solidFill>
                <a:latin typeface="Poppins"/>
                <a:ea typeface="Poppins"/>
                <a:cs typeface="Poppins"/>
                <a:sym typeface="Poppins"/>
              </a:rPr>
              <a:t>How the  Programmer wrote  it</a:t>
            </a:r>
            <a:endParaRPr sz="1100">
              <a:solidFill>
                <a:schemeClr val="dk1"/>
              </a:solidFill>
              <a:latin typeface="Poppins"/>
              <a:ea typeface="Poppins"/>
              <a:cs typeface="Poppins"/>
              <a:sym typeface="Poppins"/>
            </a:endParaRPr>
          </a:p>
        </p:txBody>
      </p:sp>
      <p:sp>
        <p:nvSpPr>
          <p:cNvPr id="170" name="Google Shape;170;p29"/>
          <p:cNvSpPr txBox="1"/>
          <p:nvPr/>
        </p:nvSpPr>
        <p:spPr>
          <a:xfrm>
            <a:off x="7179300" y="2159850"/>
            <a:ext cx="1829700" cy="471300"/>
          </a:xfrm>
          <a:prstGeom prst="rect">
            <a:avLst/>
          </a:prstGeom>
          <a:noFill/>
          <a:ln>
            <a:noFill/>
          </a:ln>
        </p:spPr>
        <p:txBody>
          <a:bodyPr anchorCtr="0" anchor="t" bIns="0" lIns="0" spcFirstLastPara="1" rIns="0" wrap="square" tIns="7775">
            <a:noAutofit/>
          </a:bodyPr>
          <a:lstStyle/>
          <a:p>
            <a:pPr indent="0" lvl="0" marL="12700" marR="0" rtl="0" algn="l">
              <a:lnSpc>
                <a:spcPct val="100000"/>
              </a:lnSpc>
              <a:spcBef>
                <a:spcPts val="0"/>
              </a:spcBef>
              <a:spcAft>
                <a:spcPts val="0"/>
              </a:spcAft>
              <a:buNone/>
            </a:pPr>
            <a:r>
              <a:rPr lang="en" sz="1100">
                <a:solidFill>
                  <a:schemeClr val="dk1"/>
                </a:solidFill>
                <a:latin typeface="Poppins"/>
                <a:ea typeface="Poppins"/>
                <a:cs typeface="Poppins"/>
                <a:sym typeface="Poppins"/>
              </a:rPr>
              <a:t>How the Business  Consultant  described it</a:t>
            </a:r>
            <a:endParaRPr sz="1100">
              <a:solidFill>
                <a:schemeClr val="dk1"/>
              </a:solidFill>
              <a:latin typeface="Poppins"/>
              <a:ea typeface="Poppins"/>
              <a:cs typeface="Poppins"/>
              <a:sym typeface="Poppins"/>
            </a:endParaRPr>
          </a:p>
        </p:txBody>
      </p:sp>
      <p:sp>
        <p:nvSpPr>
          <p:cNvPr id="171" name="Google Shape;171;p29"/>
          <p:cNvSpPr txBox="1"/>
          <p:nvPr/>
        </p:nvSpPr>
        <p:spPr>
          <a:xfrm>
            <a:off x="455474" y="4594025"/>
            <a:ext cx="1499100" cy="318900"/>
          </a:xfrm>
          <a:prstGeom prst="rect">
            <a:avLst/>
          </a:prstGeom>
          <a:noFill/>
          <a:ln>
            <a:noFill/>
          </a:ln>
        </p:spPr>
        <p:txBody>
          <a:bodyPr anchorCtr="0" anchor="t" bIns="0" lIns="0" spcFirstLastPara="1" rIns="0" wrap="square" tIns="7775">
            <a:noAutofit/>
          </a:bodyPr>
          <a:lstStyle/>
          <a:p>
            <a:pPr indent="0" lvl="0" marL="12700" marR="0" rtl="0" algn="l">
              <a:lnSpc>
                <a:spcPct val="100000"/>
              </a:lnSpc>
              <a:spcBef>
                <a:spcPts val="0"/>
              </a:spcBef>
              <a:spcAft>
                <a:spcPts val="0"/>
              </a:spcAft>
              <a:buNone/>
            </a:pPr>
            <a:r>
              <a:rPr lang="en" sz="1100">
                <a:solidFill>
                  <a:schemeClr val="dk1"/>
                </a:solidFill>
                <a:latin typeface="Poppins"/>
                <a:ea typeface="Poppins"/>
                <a:cs typeface="Poppins"/>
                <a:sym typeface="Poppins"/>
              </a:rPr>
              <a:t>How the project  was documented</a:t>
            </a:r>
            <a:endParaRPr sz="1100">
              <a:solidFill>
                <a:schemeClr val="dk1"/>
              </a:solidFill>
              <a:latin typeface="Poppins"/>
              <a:ea typeface="Poppins"/>
              <a:cs typeface="Poppins"/>
              <a:sym typeface="Poppins"/>
            </a:endParaRPr>
          </a:p>
        </p:txBody>
      </p:sp>
      <p:sp>
        <p:nvSpPr>
          <p:cNvPr id="172" name="Google Shape;172;p29"/>
          <p:cNvSpPr txBox="1"/>
          <p:nvPr/>
        </p:nvSpPr>
        <p:spPr>
          <a:xfrm>
            <a:off x="2122224" y="4594025"/>
            <a:ext cx="1499100" cy="318900"/>
          </a:xfrm>
          <a:prstGeom prst="rect">
            <a:avLst/>
          </a:prstGeom>
          <a:noFill/>
          <a:ln>
            <a:noFill/>
          </a:ln>
        </p:spPr>
        <p:txBody>
          <a:bodyPr anchorCtr="0" anchor="t" bIns="0" lIns="0" spcFirstLastPara="1" rIns="0" wrap="square" tIns="7775">
            <a:noAutofit/>
          </a:bodyPr>
          <a:lstStyle/>
          <a:p>
            <a:pPr indent="0" lvl="0" marL="12700" marR="0" rtl="0" algn="l">
              <a:lnSpc>
                <a:spcPct val="100000"/>
              </a:lnSpc>
              <a:spcBef>
                <a:spcPts val="0"/>
              </a:spcBef>
              <a:spcAft>
                <a:spcPts val="0"/>
              </a:spcAft>
              <a:buNone/>
            </a:pPr>
            <a:r>
              <a:rPr lang="en" sz="1100">
                <a:solidFill>
                  <a:schemeClr val="dk1"/>
                </a:solidFill>
                <a:latin typeface="Poppins"/>
                <a:ea typeface="Poppins"/>
                <a:cs typeface="Poppins"/>
                <a:sym typeface="Poppins"/>
              </a:rPr>
              <a:t>What operations  installed</a:t>
            </a:r>
            <a:endParaRPr sz="1100">
              <a:solidFill>
                <a:schemeClr val="dk1"/>
              </a:solidFill>
              <a:latin typeface="Poppins"/>
              <a:ea typeface="Poppins"/>
              <a:cs typeface="Poppins"/>
              <a:sym typeface="Poppins"/>
            </a:endParaRPr>
          </a:p>
        </p:txBody>
      </p:sp>
      <p:sp>
        <p:nvSpPr>
          <p:cNvPr id="173" name="Google Shape;173;p29"/>
          <p:cNvSpPr txBox="1"/>
          <p:nvPr/>
        </p:nvSpPr>
        <p:spPr>
          <a:xfrm>
            <a:off x="3830300" y="4594025"/>
            <a:ext cx="1499100" cy="318900"/>
          </a:xfrm>
          <a:prstGeom prst="rect">
            <a:avLst/>
          </a:prstGeom>
          <a:noFill/>
          <a:ln>
            <a:noFill/>
          </a:ln>
        </p:spPr>
        <p:txBody>
          <a:bodyPr anchorCtr="0" anchor="t" bIns="0" lIns="0" spcFirstLastPara="1" rIns="0" wrap="square" tIns="7775">
            <a:noAutofit/>
          </a:bodyPr>
          <a:lstStyle/>
          <a:p>
            <a:pPr indent="0" lvl="0" marL="12700" marR="0" rtl="0" algn="l">
              <a:lnSpc>
                <a:spcPct val="100000"/>
              </a:lnSpc>
              <a:spcBef>
                <a:spcPts val="0"/>
              </a:spcBef>
              <a:spcAft>
                <a:spcPts val="0"/>
              </a:spcAft>
              <a:buNone/>
            </a:pPr>
            <a:r>
              <a:rPr lang="en" sz="1100">
                <a:solidFill>
                  <a:schemeClr val="dk1"/>
                </a:solidFill>
                <a:latin typeface="Poppins"/>
                <a:ea typeface="Poppins"/>
                <a:cs typeface="Poppins"/>
                <a:sym typeface="Poppins"/>
              </a:rPr>
              <a:t>How the customer  was billed</a:t>
            </a:r>
            <a:endParaRPr sz="1100">
              <a:solidFill>
                <a:schemeClr val="dk1"/>
              </a:solidFill>
              <a:latin typeface="Poppins"/>
              <a:ea typeface="Poppins"/>
              <a:cs typeface="Poppins"/>
              <a:sym typeface="Poppins"/>
            </a:endParaRPr>
          </a:p>
        </p:txBody>
      </p:sp>
      <p:sp>
        <p:nvSpPr>
          <p:cNvPr id="174" name="Google Shape;174;p29"/>
          <p:cNvSpPr txBox="1"/>
          <p:nvPr/>
        </p:nvSpPr>
        <p:spPr>
          <a:xfrm>
            <a:off x="5493555" y="4594025"/>
            <a:ext cx="1508100" cy="318900"/>
          </a:xfrm>
          <a:prstGeom prst="rect">
            <a:avLst/>
          </a:prstGeom>
          <a:noFill/>
          <a:ln>
            <a:noFill/>
          </a:ln>
        </p:spPr>
        <p:txBody>
          <a:bodyPr anchorCtr="0" anchor="t" bIns="0" lIns="0" spcFirstLastPara="1" rIns="0" wrap="square" tIns="7775">
            <a:noAutofit/>
          </a:bodyPr>
          <a:lstStyle/>
          <a:p>
            <a:pPr indent="0" lvl="0" marL="12700" marR="0" rtl="0" algn="l">
              <a:lnSpc>
                <a:spcPct val="100000"/>
              </a:lnSpc>
              <a:spcBef>
                <a:spcPts val="0"/>
              </a:spcBef>
              <a:spcAft>
                <a:spcPts val="0"/>
              </a:spcAft>
              <a:buNone/>
            </a:pPr>
            <a:r>
              <a:rPr lang="en" sz="1100">
                <a:solidFill>
                  <a:schemeClr val="dk1"/>
                </a:solidFill>
                <a:latin typeface="Poppins"/>
                <a:ea typeface="Poppins"/>
                <a:cs typeface="Poppins"/>
                <a:sym typeface="Poppins"/>
              </a:rPr>
              <a:t>How it was  supported</a:t>
            </a:r>
            <a:endParaRPr sz="1100">
              <a:solidFill>
                <a:schemeClr val="dk1"/>
              </a:solidFill>
              <a:latin typeface="Poppins"/>
              <a:ea typeface="Poppins"/>
              <a:cs typeface="Poppins"/>
              <a:sym typeface="Poppins"/>
            </a:endParaRPr>
          </a:p>
        </p:txBody>
      </p:sp>
      <p:sp>
        <p:nvSpPr>
          <p:cNvPr id="175" name="Google Shape;175;p29"/>
          <p:cNvSpPr txBox="1"/>
          <p:nvPr/>
        </p:nvSpPr>
        <p:spPr>
          <a:xfrm>
            <a:off x="7179301" y="4594025"/>
            <a:ext cx="1544400" cy="318900"/>
          </a:xfrm>
          <a:prstGeom prst="rect">
            <a:avLst/>
          </a:prstGeom>
          <a:noFill/>
          <a:ln>
            <a:noFill/>
          </a:ln>
        </p:spPr>
        <p:txBody>
          <a:bodyPr anchorCtr="0" anchor="t" bIns="0" lIns="0" spcFirstLastPara="1" rIns="0" wrap="square" tIns="7775">
            <a:noAutofit/>
          </a:bodyPr>
          <a:lstStyle/>
          <a:p>
            <a:pPr indent="0" lvl="0" marL="12700" marR="0" rtl="0" algn="l">
              <a:lnSpc>
                <a:spcPct val="100000"/>
              </a:lnSpc>
              <a:spcBef>
                <a:spcPts val="0"/>
              </a:spcBef>
              <a:spcAft>
                <a:spcPts val="0"/>
              </a:spcAft>
              <a:buNone/>
            </a:pPr>
            <a:r>
              <a:rPr lang="en" sz="1100">
                <a:solidFill>
                  <a:schemeClr val="dk1"/>
                </a:solidFill>
                <a:latin typeface="Poppins"/>
                <a:ea typeface="Poppins"/>
                <a:cs typeface="Poppins"/>
                <a:sym typeface="Poppins"/>
              </a:rPr>
              <a:t>What the customer  really needed</a:t>
            </a:r>
            <a:endParaRPr sz="1100">
              <a:solidFill>
                <a:schemeClr val="dk1"/>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30"/>
          <p:cNvSpPr txBox="1"/>
          <p:nvPr>
            <p:ph idx="4294967295" type="title"/>
          </p:nvPr>
        </p:nvSpPr>
        <p:spPr>
          <a:xfrm>
            <a:off x="838200" y="476675"/>
            <a:ext cx="7530600" cy="766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a:solidFill>
                  <a:srgbClr val="FFFFFF"/>
                </a:solidFill>
                <a:latin typeface="Poppins ExtraBold"/>
                <a:ea typeface="Poppins ExtraBold"/>
                <a:cs typeface="Poppins ExtraBold"/>
                <a:sym typeface="Poppins ExtraBold"/>
              </a:rPr>
              <a:t>Project Success</a:t>
            </a:r>
            <a:endParaRPr>
              <a:solidFill>
                <a:srgbClr val="FFFFFF"/>
              </a:solidFill>
              <a:latin typeface="Poppins ExtraBold"/>
              <a:ea typeface="Poppins ExtraBold"/>
              <a:cs typeface="Poppins ExtraBold"/>
              <a:sym typeface="Poppins ExtraBold"/>
            </a:endParaRPr>
          </a:p>
        </p:txBody>
      </p:sp>
      <p:sp>
        <p:nvSpPr>
          <p:cNvPr id="181" name="Google Shape;181;p30"/>
          <p:cNvSpPr txBox="1"/>
          <p:nvPr>
            <p:ph idx="4294967295" type="body"/>
          </p:nvPr>
        </p:nvSpPr>
        <p:spPr>
          <a:xfrm>
            <a:off x="1113475" y="1421900"/>
            <a:ext cx="7074600" cy="2271900"/>
          </a:xfrm>
          <a:prstGeom prst="rect">
            <a:avLst/>
          </a:prstGeom>
          <a:noFill/>
          <a:ln>
            <a:noFill/>
          </a:ln>
        </p:spPr>
        <p:txBody>
          <a:bodyPr anchorCtr="0" anchor="t" bIns="0" lIns="0" spcFirstLastPara="1" rIns="0" wrap="square" tIns="0">
            <a:noAutofit/>
          </a:bodyPr>
          <a:lstStyle/>
          <a:p>
            <a:pPr indent="0" lvl="0" marL="0" rtl="0" algn="l">
              <a:lnSpc>
                <a:spcPct val="200000"/>
              </a:lnSpc>
              <a:spcBef>
                <a:spcPts val="0"/>
              </a:spcBef>
              <a:spcAft>
                <a:spcPts val="0"/>
              </a:spcAft>
              <a:buSzPts val="1100"/>
              <a:buNone/>
            </a:pPr>
            <a:r>
              <a:rPr lang="en" sz="1600">
                <a:solidFill>
                  <a:srgbClr val="FFFFFF"/>
                </a:solidFill>
                <a:latin typeface="Poppins SemiBold"/>
                <a:ea typeface="Poppins SemiBold"/>
                <a:cs typeface="Poppins SemiBold"/>
                <a:sym typeface="Poppins SemiBold"/>
              </a:rPr>
              <a:t>CUSTOMER  REQUIREMENTS  SATISFIED/EXCEEDED</a:t>
            </a:r>
            <a:endParaRPr sz="1600">
              <a:solidFill>
                <a:srgbClr val="FFFFFF"/>
              </a:solidFill>
              <a:latin typeface="Poppins SemiBold"/>
              <a:ea typeface="Poppins SemiBold"/>
              <a:cs typeface="Poppins SemiBold"/>
              <a:sym typeface="Poppins SemiBold"/>
            </a:endParaRPr>
          </a:p>
          <a:p>
            <a:pPr indent="0" lvl="0" marL="0" rtl="0" algn="l">
              <a:lnSpc>
                <a:spcPct val="200000"/>
              </a:lnSpc>
              <a:spcBef>
                <a:spcPts val="1600"/>
              </a:spcBef>
              <a:spcAft>
                <a:spcPts val="0"/>
              </a:spcAft>
              <a:buSzPts val="1100"/>
              <a:buNone/>
            </a:pPr>
            <a:r>
              <a:rPr lang="en" sz="1600">
                <a:solidFill>
                  <a:schemeClr val="lt1"/>
                </a:solidFill>
                <a:latin typeface="Poppins SemiBold"/>
                <a:ea typeface="Poppins SemiBold"/>
                <a:cs typeface="Poppins SemiBold"/>
                <a:sym typeface="Poppins SemiBold"/>
              </a:rPr>
              <a:t>COMPLETED  WITHIN  ALLOCATED  TIME FRAME</a:t>
            </a:r>
            <a:endParaRPr sz="1600">
              <a:solidFill>
                <a:srgbClr val="FFFFFF"/>
              </a:solidFill>
              <a:latin typeface="Poppins SemiBold"/>
              <a:ea typeface="Poppins SemiBold"/>
              <a:cs typeface="Poppins SemiBold"/>
              <a:sym typeface="Poppins SemiBold"/>
            </a:endParaRPr>
          </a:p>
          <a:p>
            <a:pPr indent="0" lvl="0" marL="0" rtl="0" algn="l">
              <a:lnSpc>
                <a:spcPct val="200000"/>
              </a:lnSpc>
              <a:spcBef>
                <a:spcPts val="1600"/>
              </a:spcBef>
              <a:spcAft>
                <a:spcPts val="0"/>
              </a:spcAft>
              <a:buSzPts val="1100"/>
              <a:buNone/>
            </a:pPr>
            <a:r>
              <a:rPr lang="en" sz="1600">
                <a:solidFill>
                  <a:schemeClr val="lt1"/>
                </a:solidFill>
                <a:latin typeface="Poppins SemiBold"/>
                <a:ea typeface="Poppins SemiBold"/>
                <a:cs typeface="Poppins SemiBold"/>
                <a:sym typeface="Poppins SemiBold"/>
              </a:rPr>
              <a:t>COMPLETED  WITHIN  ALLOCATED  BUDGET</a:t>
            </a:r>
            <a:endParaRPr sz="1600">
              <a:solidFill>
                <a:srgbClr val="FFFFFF"/>
              </a:solidFill>
              <a:latin typeface="Poppins SemiBold"/>
              <a:ea typeface="Poppins SemiBold"/>
              <a:cs typeface="Poppins SemiBold"/>
              <a:sym typeface="Poppins SemiBold"/>
            </a:endParaRPr>
          </a:p>
          <a:p>
            <a:pPr indent="0" lvl="0" marL="0" rtl="0" algn="l">
              <a:lnSpc>
                <a:spcPct val="200000"/>
              </a:lnSpc>
              <a:spcBef>
                <a:spcPts val="1600"/>
              </a:spcBef>
              <a:spcAft>
                <a:spcPts val="1600"/>
              </a:spcAft>
              <a:buSzPts val="1100"/>
              <a:buNone/>
            </a:pPr>
            <a:r>
              <a:rPr lang="en" sz="1600">
                <a:solidFill>
                  <a:schemeClr val="lt1"/>
                </a:solidFill>
                <a:latin typeface="Poppins SemiBold"/>
                <a:ea typeface="Poppins SemiBold"/>
                <a:cs typeface="Poppins SemiBold"/>
                <a:sym typeface="Poppins SemiBold"/>
              </a:rPr>
              <a:t>ACCEPTED  BY THE  CUSTOMER</a:t>
            </a:r>
            <a:endParaRPr sz="1600">
              <a:solidFill>
                <a:srgbClr val="FFFFFF"/>
              </a:solidFill>
              <a:latin typeface="Poppins SemiBold"/>
              <a:ea typeface="Poppins SemiBold"/>
              <a:cs typeface="Poppins SemiBold"/>
              <a:sym typeface="Poppins SemiBold"/>
            </a:endParaRPr>
          </a:p>
        </p:txBody>
      </p:sp>
      <p:sp>
        <p:nvSpPr>
          <p:cNvPr id="182" name="Google Shape;182;p30"/>
          <p:cNvSpPr/>
          <p:nvPr/>
        </p:nvSpPr>
        <p:spPr>
          <a:xfrm>
            <a:off x="838200" y="1444394"/>
            <a:ext cx="84000" cy="2271900"/>
          </a:xfrm>
          <a:prstGeom prst="rect">
            <a:avLst/>
          </a:prstGeom>
          <a:solidFill>
            <a:srgbClr val="1AD9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121947"/>
            </a:gs>
            <a:gs pos="100000">
              <a:srgbClr val="1A256A"/>
            </a:gs>
          </a:gsLst>
          <a:lin ang="8100019" scaled="0"/>
        </a:gradFill>
      </p:bgPr>
    </p:bg>
    <p:spTree>
      <p:nvGrpSpPr>
        <p:cNvPr id="186" name="Shape 186"/>
        <p:cNvGrpSpPr/>
        <p:nvPr/>
      </p:nvGrpSpPr>
      <p:grpSpPr>
        <a:xfrm>
          <a:off x="0" y="0"/>
          <a:ext cx="0" cy="0"/>
          <a:chOff x="0" y="0"/>
          <a:chExt cx="0" cy="0"/>
        </a:xfrm>
      </p:grpSpPr>
      <p:sp>
        <p:nvSpPr>
          <p:cNvPr id="187" name="Google Shape;187;p31"/>
          <p:cNvSpPr txBox="1"/>
          <p:nvPr>
            <p:ph idx="4294967295" type="title"/>
          </p:nvPr>
        </p:nvSpPr>
        <p:spPr>
          <a:xfrm>
            <a:off x="838200" y="476675"/>
            <a:ext cx="7530600" cy="766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100"/>
              <a:buNone/>
            </a:pPr>
            <a:r>
              <a:rPr lang="en">
                <a:solidFill>
                  <a:srgbClr val="FFFFFF"/>
                </a:solidFill>
                <a:latin typeface="Poppins ExtraBold"/>
                <a:ea typeface="Poppins ExtraBold"/>
                <a:cs typeface="Poppins ExtraBold"/>
                <a:sym typeface="Poppins ExtraBold"/>
              </a:rPr>
              <a:t>Project Failure</a:t>
            </a:r>
            <a:endParaRPr>
              <a:solidFill>
                <a:srgbClr val="FFFFFF"/>
              </a:solidFill>
              <a:latin typeface="Poppins ExtraBold"/>
              <a:ea typeface="Poppins ExtraBold"/>
              <a:cs typeface="Poppins ExtraBold"/>
              <a:sym typeface="Poppins ExtraBold"/>
            </a:endParaRPr>
          </a:p>
        </p:txBody>
      </p:sp>
      <p:sp>
        <p:nvSpPr>
          <p:cNvPr id="188" name="Google Shape;188;p31"/>
          <p:cNvSpPr txBox="1"/>
          <p:nvPr>
            <p:ph idx="4294967295" type="body"/>
          </p:nvPr>
        </p:nvSpPr>
        <p:spPr>
          <a:xfrm>
            <a:off x="1113475" y="1421900"/>
            <a:ext cx="7074600" cy="2271900"/>
          </a:xfrm>
          <a:prstGeom prst="rect">
            <a:avLst/>
          </a:prstGeom>
          <a:noFill/>
          <a:ln>
            <a:noFill/>
          </a:ln>
        </p:spPr>
        <p:txBody>
          <a:bodyPr anchorCtr="0" anchor="t" bIns="0" lIns="0" spcFirstLastPara="1" rIns="0" wrap="square" tIns="0">
            <a:noAutofit/>
          </a:bodyPr>
          <a:lstStyle/>
          <a:p>
            <a:pPr indent="0" lvl="0" marL="0" rtl="0" algn="l">
              <a:lnSpc>
                <a:spcPct val="200000"/>
              </a:lnSpc>
              <a:spcBef>
                <a:spcPts val="0"/>
              </a:spcBef>
              <a:spcAft>
                <a:spcPts val="0"/>
              </a:spcAft>
              <a:buSzPts val="1100"/>
              <a:buNone/>
            </a:pPr>
            <a:r>
              <a:rPr lang="en" sz="1600">
                <a:solidFill>
                  <a:srgbClr val="FFFFFF"/>
                </a:solidFill>
                <a:latin typeface="Poppins SemiBold"/>
                <a:ea typeface="Poppins SemiBold"/>
                <a:cs typeface="Poppins SemiBold"/>
                <a:sym typeface="Poppins SemiBold"/>
              </a:rPr>
              <a:t>SCOPE CREEP</a:t>
            </a:r>
            <a:endParaRPr sz="1600">
              <a:solidFill>
                <a:srgbClr val="FFFFFF"/>
              </a:solidFill>
              <a:latin typeface="Poppins SemiBold"/>
              <a:ea typeface="Poppins SemiBold"/>
              <a:cs typeface="Poppins SemiBold"/>
              <a:sym typeface="Poppins SemiBold"/>
            </a:endParaRPr>
          </a:p>
          <a:p>
            <a:pPr indent="0" lvl="0" marL="0" rtl="0" algn="l">
              <a:lnSpc>
                <a:spcPct val="200000"/>
              </a:lnSpc>
              <a:spcBef>
                <a:spcPts val="1600"/>
              </a:spcBef>
              <a:spcAft>
                <a:spcPts val="0"/>
              </a:spcAft>
              <a:buSzPts val="1100"/>
              <a:buNone/>
            </a:pPr>
            <a:r>
              <a:rPr lang="en" sz="1600">
                <a:solidFill>
                  <a:schemeClr val="lt1"/>
                </a:solidFill>
                <a:latin typeface="Poppins SemiBold"/>
                <a:ea typeface="Poppins SemiBold"/>
                <a:cs typeface="Poppins SemiBold"/>
                <a:sym typeface="Poppins SemiBold"/>
              </a:rPr>
              <a:t>POOR  REQUIREMENTS  GATHERING</a:t>
            </a:r>
            <a:endParaRPr sz="1600">
              <a:solidFill>
                <a:schemeClr val="lt1"/>
              </a:solidFill>
              <a:latin typeface="Poppins SemiBold"/>
              <a:ea typeface="Poppins SemiBold"/>
              <a:cs typeface="Poppins SemiBold"/>
              <a:sym typeface="Poppins SemiBold"/>
            </a:endParaRPr>
          </a:p>
          <a:p>
            <a:pPr indent="0" lvl="0" marL="0" rtl="0" algn="l">
              <a:lnSpc>
                <a:spcPct val="200000"/>
              </a:lnSpc>
              <a:spcBef>
                <a:spcPts val="1600"/>
              </a:spcBef>
              <a:spcAft>
                <a:spcPts val="0"/>
              </a:spcAft>
              <a:buSzPts val="1100"/>
              <a:buNone/>
            </a:pPr>
            <a:r>
              <a:rPr lang="en" sz="1600">
                <a:solidFill>
                  <a:schemeClr val="lt1"/>
                </a:solidFill>
                <a:latin typeface="Poppins SemiBold"/>
                <a:ea typeface="Poppins SemiBold"/>
                <a:cs typeface="Poppins SemiBold"/>
                <a:sym typeface="Poppins SemiBold"/>
              </a:rPr>
              <a:t>UNREALISTIC  PLANNING  AND  SCHEDULING</a:t>
            </a:r>
            <a:endParaRPr sz="1600">
              <a:solidFill>
                <a:schemeClr val="lt1"/>
              </a:solidFill>
              <a:latin typeface="Poppins SemiBold"/>
              <a:ea typeface="Poppins SemiBold"/>
              <a:cs typeface="Poppins SemiBold"/>
              <a:sym typeface="Poppins SemiBold"/>
            </a:endParaRPr>
          </a:p>
          <a:p>
            <a:pPr indent="0" lvl="0" marL="0" rtl="0" algn="l">
              <a:lnSpc>
                <a:spcPct val="200000"/>
              </a:lnSpc>
              <a:spcBef>
                <a:spcPts val="1600"/>
              </a:spcBef>
              <a:spcAft>
                <a:spcPts val="1600"/>
              </a:spcAft>
              <a:buSzPts val="1100"/>
              <a:buNone/>
            </a:pPr>
            <a:r>
              <a:rPr lang="en" sz="1600">
                <a:solidFill>
                  <a:schemeClr val="lt1"/>
                </a:solidFill>
                <a:latin typeface="Poppins SemiBold"/>
                <a:ea typeface="Poppins SemiBold"/>
                <a:cs typeface="Poppins SemiBold"/>
                <a:sym typeface="Poppins SemiBold"/>
              </a:rPr>
              <a:t>LACK OF  RESOURCES</a:t>
            </a:r>
            <a:endParaRPr sz="1600">
              <a:solidFill>
                <a:schemeClr val="lt1"/>
              </a:solidFill>
              <a:latin typeface="Poppins SemiBold"/>
              <a:ea typeface="Poppins SemiBold"/>
              <a:cs typeface="Poppins SemiBold"/>
              <a:sym typeface="Poppins SemiBold"/>
            </a:endParaRPr>
          </a:p>
        </p:txBody>
      </p:sp>
      <p:sp>
        <p:nvSpPr>
          <p:cNvPr id="189" name="Google Shape;189;p31"/>
          <p:cNvSpPr/>
          <p:nvPr/>
        </p:nvSpPr>
        <p:spPr>
          <a:xfrm>
            <a:off x="838200" y="1444394"/>
            <a:ext cx="84000" cy="22719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0" name="Google Shape;190;p31"/>
          <p:cNvPicPr preferRelativeResize="0"/>
          <p:nvPr/>
        </p:nvPicPr>
        <p:blipFill>
          <a:blip r:embed="rId3">
            <a:alphaModFix/>
          </a:blip>
          <a:stretch>
            <a:fillRect/>
          </a:stretch>
        </p:blipFill>
        <p:spPr>
          <a:xfrm>
            <a:off x="5512254" y="8600"/>
            <a:ext cx="3631743"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121947"/>
            </a:gs>
            <a:gs pos="100000">
              <a:srgbClr val="1A256A"/>
            </a:gs>
          </a:gsLst>
          <a:lin ang="8100019" scaled="0"/>
        </a:gradFill>
      </p:bgPr>
    </p:bg>
    <p:spTree>
      <p:nvGrpSpPr>
        <p:cNvPr id="194" name="Shape 194"/>
        <p:cNvGrpSpPr/>
        <p:nvPr/>
      </p:nvGrpSpPr>
      <p:grpSpPr>
        <a:xfrm>
          <a:off x="0" y="0"/>
          <a:ext cx="0" cy="0"/>
          <a:chOff x="0" y="0"/>
          <a:chExt cx="0" cy="0"/>
        </a:xfrm>
      </p:grpSpPr>
      <p:sp>
        <p:nvSpPr>
          <p:cNvPr id="195" name="Google Shape;195;p32"/>
          <p:cNvSpPr txBox="1"/>
          <p:nvPr>
            <p:ph idx="4294967295" type="title"/>
          </p:nvPr>
        </p:nvSpPr>
        <p:spPr>
          <a:xfrm>
            <a:off x="838200" y="476675"/>
            <a:ext cx="7530600" cy="766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solidFill>
                  <a:srgbClr val="FFFFFF"/>
                </a:solidFill>
                <a:latin typeface="Poppins ExtraBold"/>
                <a:ea typeface="Poppins ExtraBold"/>
                <a:cs typeface="Poppins ExtraBold"/>
                <a:sym typeface="Poppins ExtraBold"/>
              </a:rPr>
              <a:t>What is Project  Management</a:t>
            </a:r>
            <a:endParaRPr>
              <a:solidFill>
                <a:srgbClr val="FFFFFF"/>
              </a:solidFill>
              <a:latin typeface="Poppins ExtraBold"/>
              <a:ea typeface="Poppins ExtraBold"/>
              <a:cs typeface="Poppins ExtraBold"/>
              <a:sym typeface="Poppins ExtraBold"/>
            </a:endParaRPr>
          </a:p>
          <a:p>
            <a:pPr indent="0" lvl="0" marL="0" rtl="0" algn="l">
              <a:spcBef>
                <a:spcPts val="0"/>
              </a:spcBef>
              <a:spcAft>
                <a:spcPts val="0"/>
              </a:spcAft>
              <a:buSzPts val="1100"/>
              <a:buNone/>
            </a:pPr>
            <a:r>
              <a:t/>
            </a:r>
            <a:endParaRPr>
              <a:solidFill>
                <a:srgbClr val="FFFFFF"/>
              </a:solidFill>
              <a:latin typeface="Poppins ExtraBold"/>
              <a:ea typeface="Poppins ExtraBold"/>
              <a:cs typeface="Poppins ExtraBold"/>
              <a:sym typeface="Poppins ExtraBold"/>
            </a:endParaRPr>
          </a:p>
        </p:txBody>
      </p:sp>
      <p:sp>
        <p:nvSpPr>
          <p:cNvPr id="196" name="Google Shape;196;p32"/>
          <p:cNvSpPr txBox="1"/>
          <p:nvPr>
            <p:ph idx="4294967295" type="body"/>
          </p:nvPr>
        </p:nvSpPr>
        <p:spPr>
          <a:xfrm>
            <a:off x="838200" y="1620225"/>
            <a:ext cx="7350000" cy="30663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None/>
            </a:pPr>
            <a:r>
              <a:rPr lang="en" sz="1600">
                <a:solidFill>
                  <a:schemeClr val="lt1"/>
                </a:solidFill>
                <a:latin typeface="Poppins SemiBold"/>
                <a:ea typeface="Poppins SemiBold"/>
                <a:cs typeface="Poppins SemiBold"/>
                <a:sym typeface="Poppins SemiBold"/>
              </a:rPr>
              <a:t>Project Management is the application of skills,  knowledge, tools and techniques to meet the needs  and expectations of stakeholders for a project.</a:t>
            </a:r>
            <a:endParaRPr sz="1600">
              <a:solidFill>
                <a:schemeClr val="lt1"/>
              </a:solidFill>
              <a:latin typeface="Poppins SemiBold"/>
              <a:ea typeface="Poppins SemiBold"/>
              <a:cs typeface="Poppins SemiBold"/>
              <a:sym typeface="Poppins SemiBold"/>
            </a:endParaRPr>
          </a:p>
          <a:p>
            <a:pPr indent="0" lvl="0" marL="0" rtl="0" algn="l">
              <a:lnSpc>
                <a:spcPct val="150000"/>
              </a:lnSpc>
              <a:spcBef>
                <a:spcPts val="1600"/>
              </a:spcBef>
              <a:spcAft>
                <a:spcPts val="0"/>
              </a:spcAft>
              <a:buNone/>
            </a:pPr>
            <a:r>
              <a:rPr lang="en" sz="1600">
                <a:solidFill>
                  <a:schemeClr val="lt1"/>
                </a:solidFill>
                <a:latin typeface="Poppins SemiBold"/>
                <a:ea typeface="Poppins SemiBold"/>
                <a:cs typeface="Poppins SemiBold"/>
                <a:sym typeface="Poppins SemiBold"/>
              </a:rPr>
              <a:t>The purpose of project management is prediction and prevention, NOT recognition and reaction</a:t>
            </a:r>
            <a:endParaRPr sz="1600">
              <a:solidFill>
                <a:schemeClr val="lt1"/>
              </a:solidFill>
              <a:latin typeface="Poppins SemiBold"/>
              <a:ea typeface="Poppins SemiBold"/>
              <a:cs typeface="Poppins SemiBold"/>
              <a:sym typeface="Poppins SemiBold"/>
            </a:endParaRPr>
          </a:p>
          <a:p>
            <a:pPr indent="0" lvl="0" marL="0" rtl="0" algn="l">
              <a:lnSpc>
                <a:spcPct val="150000"/>
              </a:lnSpc>
              <a:spcBef>
                <a:spcPts val="1600"/>
              </a:spcBef>
              <a:spcAft>
                <a:spcPts val="1600"/>
              </a:spcAft>
              <a:buSzPts val="1100"/>
              <a:buNone/>
            </a:pPr>
            <a:r>
              <a:t/>
            </a:r>
            <a:endParaRPr sz="1400">
              <a:solidFill>
                <a:schemeClr val="lt1"/>
              </a:solidFill>
              <a:latin typeface="Poppins SemiBold"/>
              <a:ea typeface="Poppins SemiBold"/>
              <a:cs typeface="Poppins SemiBold"/>
              <a:sym typeface="Poppins SemiBo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121947"/>
            </a:gs>
            <a:gs pos="100000">
              <a:srgbClr val="1A256A"/>
            </a:gs>
          </a:gsLst>
          <a:lin ang="8100019" scaled="0"/>
        </a:gradFill>
      </p:bgPr>
    </p:bg>
    <p:spTree>
      <p:nvGrpSpPr>
        <p:cNvPr id="200" name="Shape 200"/>
        <p:cNvGrpSpPr/>
        <p:nvPr/>
      </p:nvGrpSpPr>
      <p:grpSpPr>
        <a:xfrm>
          <a:off x="0" y="0"/>
          <a:ext cx="0" cy="0"/>
          <a:chOff x="0" y="0"/>
          <a:chExt cx="0" cy="0"/>
        </a:xfrm>
      </p:grpSpPr>
      <p:sp>
        <p:nvSpPr>
          <p:cNvPr id="201" name="Google Shape;201;p33"/>
          <p:cNvSpPr txBox="1"/>
          <p:nvPr>
            <p:ph idx="4294967295" type="title"/>
          </p:nvPr>
        </p:nvSpPr>
        <p:spPr>
          <a:xfrm>
            <a:off x="838200" y="476675"/>
            <a:ext cx="7530600" cy="766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100"/>
              <a:buNone/>
            </a:pPr>
            <a:r>
              <a:rPr lang="en">
                <a:solidFill>
                  <a:srgbClr val="FFFFFF"/>
                </a:solidFill>
                <a:latin typeface="Poppins ExtraBold"/>
                <a:ea typeface="Poppins ExtraBold"/>
                <a:cs typeface="Poppins ExtraBold"/>
                <a:sym typeface="Poppins ExtraBold"/>
              </a:rPr>
              <a:t>Key Areas of Project  Management</a:t>
            </a:r>
            <a:endParaRPr>
              <a:solidFill>
                <a:srgbClr val="FFFFFF"/>
              </a:solidFill>
              <a:latin typeface="Poppins ExtraBold"/>
              <a:ea typeface="Poppins ExtraBold"/>
              <a:cs typeface="Poppins ExtraBold"/>
              <a:sym typeface="Poppins ExtraBold"/>
            </a:endParaRPr>
          </a:p>
        </p:txBody>
      </p:sp>
      <p:sp>
        <p:nvSpPr>
          <p:cNvPr id="202" name="Google Shape;202;p33"/>
          <p:cNvSpPr txBox="1"/>
          <p:nvPr>
            <p:ph idx="4294967295" type="body"/>
          </p:nvPr>
        </p:nvSpPr>
        <p:spPr>
          <a:xfrm>
            <a:off x="838200" y="1477350"/>
            <a:ext cx="3667800" cy="32091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chemeClr val="dk1"/>
              </a:buClr>
              <a:buSzPts val="1100"/>
              <a:buFont typeface="Arial"/>
              <a:buNone/>
            </a:pPr>
            <a:r>
              <a:rPr lang="en" sz="1600">
                <a:solidFill>
                  <a:schemeClr val="lt1"/>
                </a:solidFill>
                <a:latin typeface="Poppins SemiBold"/>
                <a:ea typeface="Poppins SemiBold"/>
                <a:cs typeface="Poppins SemiBold"/>
                <a:sym typeface="Poppins SemiBold"/>
              </a:rPr>
              <a:t>Scope Management</a:t>
            </a:r>
            <a:endParaRPr sz="1600">
              <a:solidFill>
                <a:schemeClr val="lt1"/>
              </a:solidFill>
              <a:latin typeface="Poppins SemiBold"/>
              <a:ea typeface="Poppins SemiBold"/>
              <a:cs typeface="Poppins SemiBold"/>
              <a:sym typeface="Poppins SemiBold"/>
            </a:endParaRPr>
          </a:p>
          <a:p>
            <a:pPr indent="0" lvl="0" marL="0" rtl="0" algn="l">
              <a:lnSpc>
                <a:spcPct val="150000"/>
              </a:lnSpc>
              <a:spcBef>
                <a:spcPts val="1600"/>
              </a:spcBef>
              <a:spcAft>
                <a:spcPts val="0"/>
              </a:spcAft>
              <a:buClr>
                <a:schemeClr val="dk1"/>
              </a:buClr>
              <a:buSzPts val="1100"/>
              <a:buFont typeface="Arial"/>
              <a:buNone/>
            </a:pPr>
            <a:r>
              <a:rPr lang="en" sz="1600">
                <a:solidFill>
                  <a:schemeClr val="lt1"/>
                </a:solidFill>
                <a:latin typeface="Poppins SemiBold"/>
                <a:ea typeface="Poppins SemiBold"/>
                <a:cs typeface="Poppins SemiBold"/>
                <a:sym typeface="Poppins SemiBold"/>
              </a:rPr>
              <a:t>Issue Management</a:t>
            </a:r>
            <a:endParaRPr sz="1600">
              <a:solidFill>
                <a:schemeClr val="lt1"/>
              </a:solidFill>
              <a:latin typeface="Poppins SemiBold"/>
              <a:ea typeface="Poppins SemiBold"/>
              <a:cs typeface="Poppins SemiBold"/>
              <a:sym typeface="Poppins SemiBold"/>
            </a:endParaRPr>
          </a:p>
          <a:p>
            <a:pPr indent="0" lvl="0" marL="0" rtl="0" algn="l">
              <a:lnSpc>
                <a:spcPct val="150000"/>
              </a:lnSpc>
              <a:spcBef>
                <a:spcPts val="1600"/>
              </a:spcBef>
              <a:spcAft>
                <a:spcPts val="0"/>
              </a:spcAft>
              <a:buClr>
                <a:schemeClr val="dk1"/>
              </a:buClr>
              <a:buSzPts val="1100"/>
              <a:buFont typeface="Arial"/>
              <a:buNone/>
            </a:pPr>
            <a:r>
              <a:rPr lang="en" sz="1600">
                <a:solidFill>
                  <a:schemeClr val="lt1"/>
                </a:solidFill>
                <a:latin typeface="Poppins SemiBold"/>
                <a:ea typeface="Poppins SemiBold"/>
                <a:cs typeface="Poppins SemiBold"/>
                <a:sym typeface="Poppins SemiBold"/>
              </a:rPr>
              <a:t>Cost Management</a:t>
            </a:r>
            <a:endParaRPr sz="1600">
              <a:solidFill>
                <a:schemeClr val="lt1"/>
              </a:solidFill>
              <a:latin typeface="Poppins SemiBold"/>
              <a:ea typeface="Poppins SemiBold"/>
              <a:cs typeface="Poppins SemiBold"/>
              <a:sym typeface="Poppins SemiBold"/>
            </a:endParaRPr>
          </a:p>
          <a:p>
            <a:pPr indent="0" lvl="0" marL="0" rtl="0" algn="l">
              <a:lnSpc>
                <a:spcPct val="150000"/>
              </a:lnSpc>
              <a:spcBef>
                <a:spcPts val="1600"/>
              </a:spcBef>
              <a:spcAft>
                <a:spcPts val="0"/>
              </a:spcAft>
              <a:buClr>
                <a:schemeClr val="dk1"/>
              </a:buClr>
              <a:buSzPts val="1100"/>
              <a:buFont typeface="Arial"/>
              <a:buNone/>
            </a:pPr>
            <a:r>
              <a:rPr lang="en" sz="1600">
                <a:solidFill>
                  <a:schemeClr val="lt1"/>
                </a:solidFill>
                <a:latin typeface="Poppins SemiBold"/>
                <a:ea typeface="Poppins SemiBold"/>
                <a:cs typeface="Poppins SemiBold"/>
                <a:sym typeface="Poppins SemiBold"/>
              </a:rPr>
              <a:t>Quality Management</a:t>
            </a:r>
            <a:endParaRPr sz="1600">
              <a:solidFill>
                <a:schemeClr val="lt1"/>
              </a:solidFill>
              <a:latin typeface="Poppins SemiBold"/>
              <a:ea typeface="Poppins SemiBold"/>
              <a:cs typeface="Poppins SemiBold"/>
              <a:sym typeface="Poppins SemiBold"/>
            </a:endParaRPr>
          </a:p>
          <a:p>
            <a:pPr indent="0" lvl="0" marL="0" rtl="0" algn="l">
              <a:lnSpc>
                <a:spcPct val="150000"/>
              </a:lnSpc>
              <a:spcBef>
                <a:spcPts val="1600"/>
              </a:spcBef>
              <a:spcAft>
                <a:spcPts val="1600"/>
              </a:spcAft>
              <a:buSzPts val="1100"/>
              <a:buNone/>
            </a:pPr>
            <a:r>
              <a:t/>
            </a:r>
            <a:endParaRPr sz="1600">
              <a:solidFill>
                <a:schemeClr val="lt1"/>
              </a:solidFill>
              <a:latin typeface="Poppins SemiBold"/>
              <a:ea typeface="Poppins SemiBold"/>
              <a:cs typeface="Poppins SemiBold"/>
              <a:sym typeface="Poppins SemiBold"/>
            </a:endParaRPr>
          </a:p>
        </p:txBody>
      </p:sp>
      <p:sp>
        <p:nvSpPr>
          <p:cNvPr id="203" name="Google Shape;203;p33"/>
          <p:cNvSpPr txBox="1"/>
          <p:nvPr>
            <p:ph idx="4294967295" type="body"/>
          </p:nvPr>
        </p:nvSpPr>
        <p:spPr>
          <a:xfrm>
            <a:off x="4506000" y="1477350"/>
            <a:ext cx="3667800" cy="32091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chemeClr val="dk1"/>
              </a:buClr>
              <a:buSzPts val="1100"/>
              <a:buFont typeface="Arial"/>
              <a:buNone/>
            </a:pPr>
            <a:r>
              <a:rPr lang="en" sz="1600">
                <a:solidFill>
                  <a:schemeClr val="lt1"/>
                </a:solidFill>
                <a:latin typeface="Poppins SemiBold"/>
                <a:ea typeface="Poppins SemiBold"/>
                <a:cs typeface="Poppins SemiBold"/>
                <a:sym typeface="Poppins SemiBold"/>
              </a:rPr>
              <a:t>Communications Management</a:t>
            </a:r>
            <a:endParaRPr sz="1600">
              <a:solidFill>
                <a:schemeClr val="lt1"/>
              </a:solidFill>
              <a:latin typeface="Poppins SemiBold"/>
              <a:ea typeface="Poppins SemiBold"/>
              <a:cs typeface="Poppins SemiBold"/>
              <a:sym typeface="Poppins SemiBold"/>
            </a:endParaRPr>
          </a:p>
          <a:p>
            <a:pPr indent="0" lvl="0" marL="0" rtl="0" algn="l">
              <a:lnSpc>
                <a:spcPct val="150000"/>
              </a:lnSpc>
              <a:spcBef>
                <a:spcPts val="1600"/>
              </a:spcBef>
              <a:spcAft>
                <a:spcPts val="0"/>
              </a:spcAft>
              <a:buClr>
                <a:schemeClr val="dk1"/>
              </a:buClr>
              <a:buSzPts val="1100"/>
              <a:buFont typeface="Arial"/>
              <a:buNone/>
            </a:pPr>
            <a:r>
              <a:rPr lang="en" sz="1600">
                <a:solidFill>
                  <a:schemeClr val="lt1"/>
                </a:solidFill>
                <a:latin typeface="Poppins SemiBold"/>
                <a:ea typeface="Poppins SemiBold"/>
                <a:cs typeface="Poppins SemiBold"/>
                <a:sym typeface="Poppins SemiBold"/>
              </a:rPr>
              <a:t>Risk Management</a:t>
            </a:r>
            <a:endParaRPr sz="1600">
              <a:solidFill>
                <a:schemeClr val="lt1"/>
              </a:solidFill>
              <a:latin typeface="Poppins SemiBold"/>
              <a:ea typeface="Poppins SemiBold"/>
              <a:cs typeface="Poppins SemiBold"/>
              <a:sym typeface="Poppins SemiBold"/>
            </a:endParaRPr>
          </a:p>
          <a:p>
            <a:pPr indent="0" lvl="0" marL="0" rtl="0" algn="l">
              <a:lnSpc>
                <a:spcPct val="150000"/>
              </a:lnSpc>
              <a:spcBef>
                <a:spcPts val="1600"/>
              </a:spcBef>
              <a:spcAft>
                <a:spcPts val="0"/>
              </a:spcAft>
              <a:buClr>
                <a:schemeClr val="dk1"/>
              </a:buClr>
              <a:buSzPts val="1100"/>
              <a:buFont typeface="Arial"/>
              <a:buNone/>
            </a:pPr>
            <a:r>
              <a:rPr lang="en" sz="1600">
                <a:solidFill>
                  <a:schemeClr val="lt1"/>
                </a:solidFill>
                <a:latin typeface="Poppins SemiBold"/>
                <a:ea typeface="Poppins SemiBold"/>
                <a:cs typeface="Poppins SemiBold"/>
                <a:sym typeface="Poppins SemiBold"/>
              </a:rPr>
              <a:t>Change Control Management</a:t>
            </a:r>
            <a:endParaRPr sz="1600">
              <a:solidFill>
                <a:schemeClr val="lt1"/>
              </a:solidFill>
              <a:latin typeface="Poppins SemiBold"/>
              <a:ea typeface="Poppins SemiBold"/>
              <a:cs typeface="Poppins SemiBold"/>
              <a:sym typeface="Poppins SemiBold"/>
            </a:endParaRPr>
          </a:p>
          <a:p>
            <a:pPr indent="0" lvl="0" marL="0" rtl="0" algn="l">
              <a:lnSpc>
                <a:spcPct val="150000"/>
              </a:lnSpc>
              <a:spcBef>
                <a:spcPts val="1600"/>
              </a:spcBef>
              <a:spcAft>
                <a:spcPts val="1600"/>
              </a:spcAft>
              <a:buSzPts val="1100"/>
              <a:buNone/>
            </a:pPr>
            <a:r>
              <a:t/>
            </a:r>
            <a:endParaRPr sz="1600">
              <a:solidFill>
                <a:schemeClr val="lt1"/>
              </a:solidFill>
              <a:latin typeface="Poppins SemiBold"/>
              <a:ea typeface="Poppins SemiBold"/>
              <a:cs typeface="Poppins SemiBold"/>
              <a:sym typeface="Poppins SemiBo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121947"/>
            </a:gs>
            <a:gs pos="100000">
              <a:srgbClr val="1A256A"/>
            </a:gs>
          </a:gsLst>
          <a:lin ang="8100019" scaled="0"/>
        </a:gradFill>
      </p:bgPr>
    </p:bg>
    <p:spTree>
      <p:nvGrpSpPr>
        <p:cNvPr id="207" name="Shape 207"/>
        <p:cNvGrpSpPr/>
        <p:nvPr/>
      </p:nvGrpSpPr>
      <p:grpSpPr>
        <a:xfrm>
          <a:off x="0" y="0"/>
          <a:ext cx="0" cy="0"/>
          <a:chOff x="0" y="0"/>
          <a:chExt cx="0" cy="0"/>
        </a:xfrm>
      </p:grpSpPr>
      <p:sp>
        <p:nvSpPr>
          <p:cNvPr id="208" name="Google Shape;208;p34"/>
          <p:cNvSpPr txBox="1"/>
          <p:nvPr>
            <p:ph idx="4294967295" type="title"/>
          </p:nvPr>
        </p:nvSpPr>
        <p:spPr>
          <a:xfrm>
            <a:off x="838200" y="476675"/>
            <a:ext cx="7530600" cy="766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100"/>
              <a:buNone/>
            </a:pPr>
            <a:r>
              <a:rPr lang="en">
                <a:solidFill>
                  <a:srgbClr val="FFFFFF"/>
                </a:solidFill>
                <a:latin typeface="Poppins ExtraBold"/>
                <a:ea typeface="Poppins ExtraBold"/>
                <a:cs typeface="Poppins ExtraBold"/>
                <a:sym typeface="Poppins ExtraBold"/>
              </a:rPr>
              <a:t>Role of a Project Manager</a:t>
            </a:r>
            <a:endParaRPr>
              <a:solidFill>
                <a:srgbClr val="FFFFFF"/>
              </a:solidFill>
              <a:latin typeface="Poppins ExtraBold"/>
              <a:ea typeface="Poppins ExtraBold"/>
              <a:cs typeface="Poppins ExtraBold"/>
              <a:sym typeface="Poppins ExtraBold"/>
            </a:endParaRPr>
          </a:p>
        </p:txBody>
      </p:sp>
      <p:sp>
        <p:nvSpPr>
          <p:cNvPr id="209" name="Google Shape;209;p34"/>
          <p:cNvSpPr txBox="1"/>
          <p:nvPr>
            <p:ph idx="4294967295" type="body"/>
          </p:nvPr>
        </p:nvSpPr>
        <p:spPr>
          <a:xfrm>
            <a:off x="838200" y="1477350"/>
            <a:ext cx="3667800" cy="32091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chemeClr val="dk1"/>
              </a:buClr>
              <a:buSzPts val="1100"/>
              <a:buFont typeface="Arial"/>
              <a:buNone/>
            </a:pPr>
            <a:r>
              <a:rPr b="1" lang="en" sz="1600">
                <a:solidFill>
                  <a:schemeClr val="lt1"/>
                </a:solidFill>
                <a:latin typeface="Poppins"/>
                <a:ea typeface="Poppins"/>
                <a:cs typeface="Poppins"/>
                <a:sym typeface="Poppins"/>
              </a:rPr>
              <a:t>PROCESS  RESPONSIBILITIES</a:t>
            </a:r>
            <a:endParaRPr b="1" sz="1600">
              <a:solidFill>
                <a:schemeClr val="lt1"/>
              </a:solidFill>
              <a:latin typeface="Poppins"/>
              <a:ea typeface="Poppins"/>
              <a:cs typeface="Poppins"/>
              <a:sym typeface="Poppins"/>
            </a:endParaRPr>
          </a:p>
          <a:p>
            <a:pPr indent="0" lvl="0" marL="0" rtl="0" algn="l">
              <a:lnSpc>
                <a:spcPct val="150000"/>
              </a:lnSpc>
              <a:spcBef>
                <a:spcPts val="1600"/>
              </a:spcBef>
              <a:spcAft>
                <a:spcPts val="0"/>
              </a:spcAft>
              <a:buClr>
                <a:schemeClr val="dk1"/>
              </a:buClr>
              <a:buSzPts val="1100"/>
              <a:buFont typeface="Arial"/>
              <a:buNone/>
            </a:pPr>
            <a:r>
              <a:rPr lang="en" sz="1400">
                <a:solidFill>
                  <a:schemeClr val="lt1"/>
                </a:solidFill>
                <a:latin typeface="Poppins"/>
                <a:ea typeface="Poppins"/>
                <a:cs typeface="Poppins"/>
                <a:sym typeface="Poppins"/>
              </a:rPr>
              <a:t>Project issues</a:t>
            </a:r>
            <a:endParaRPr sz="1400">
              <a:solidFill>
                <a:schemeClr val="lt1"/>
              </a:solidFill>
              <a:latin typeface="Poppins"/>
              <a:ea typeface="Poppins"/>
              <a:cs typeface="Poppins"/>
              <a:sym typeface="Poppins"/>
            </a:endParaRPr>
          </a:p>
          <a:p>
            <a:pPr indent="0" lvl="0" marL="0" rtl="0" algn="l">
              <a:lnSpc>
                <a:spcPct val="150000"/>
              </a:lnSpc>
              <a:spcBef>
                <a:spcPts val="1600"/>
              </a:spcBef>
              <a:spcAft>
                <a:spcPts val="0"/>
              </a:spcAft>
              <a:buClr>
                <a:schemeClr val="dk1"/>
              </a:buClr>
              <a:buSzPts val="1100"/>
              <a:buFont typeface="Arial"/>
              <a:buNone/>
            </a:pPr>
            <a:r>
              <a:rPr lang="en" sz="1400">
                <a:solidFill>
                  <a:schemeClr val="lt1"/>
                </a:solidFill>
                <a:latin typeface="Poppins"/>
                <a:ea typeface="Poppins"/>
                <a:cs typeface="Poppins"/>
                <a:sym typeface="Poppins"/>
              </a:rPr>
              <a:t>Disseminating project  information</a:t>
            </a:r>
            <a:endParaRPr sz="1400">
              <a:solidFill>
                <a:schemeClr val="lt1"/>
              </a:solidFill>
              <a:latin typeface="Poppins"/>
              <a:ea typeface="Poppins"/>
              <a:cs typeface="Poppins"/>
              <a:sym typeface="Poppins"/>
            </a:endParaRPr>
          </a:p>
          <a:p>
            <a:pPr indent="0" lvl="0" marL="0" rtl="0" algn="l">
              <a:lnSpc>
                <a:spcPct val="150000"/>
              </a:lnSpc>
              <a:spcBef>
                <a:spcPts val="1600"/>
              </a:spcBef>
              <a:spcAft>
                <a:spcPts val="0"/>
              </a:spcAft>
              <a:buClr>
                <a:schemeClr val="dk1"/>
              </a:buClr>
              <a:buSzPts val="1100"/>
              <a:buFont typeface="Arial"/>
              <a:buNone/>
            </a:pPr>
            <a:r>
              <a:rPr lang="en" sz="1400">
                <a:solidFill>
                  <a:schemeClr val="lt1"/>
                </a:solidFill>
                <a:latin typeface="Poppins"/>
                <a:ea typeface="Poppins"/>
                <a:cs typeface="Poppins"/>
                <a:sym typeface="Poppins"/>
              </a:rPr>
              <a:t>Mitigating project risk</a:t>
            </a:r>
            <a:endParaRPr sz="1400">
              <a:solidFill>
                <a:schemeClr val="lt1"/>
              </a:solidFill>
              <a:latin typeface="Poppins"/>
              <a:ea typeface="Poppins"/>
              <a:cs typeface="Poppins"/>
              <a:sym typeface="Poppins"/>
            </a:endParaRPr>
          </a:p>
          <a:p>
            <a:pPr indent="0" lvl="0" marL="0" rtl="0" algn="l">
              <a:lnSpc>
                <a:spcPct val="150000"/>
              </a:lnSpc>
              <a:spcBef>
                <a:spcPts val="1600"/>
              </a:spcBef>
              <a:spcAft>
                <a:spcPts val="0"/>
              </a:spcAft>
              <a:buClr>
                <a:schemeClr val="dk1"/>
              </a:buClr>
              <a:buSzPts val="1100"/>
              <a:buFont typeface="Arial"/>
              <a:buNone/>
            </a:pPr>
            <a:r>
              <a:rPr lang="en" sz="1400">
                <a:solidFill>
                  <a:schemeClr val="lt1"/>
                </a:solidFill>
                <a:latin typeface="Poppins"/>
                <a:ea typeface="Poppins"/>
                <a:cs typeface="Poppins"/>
                <a:sym typeface="Poppins"/>
              </a:rPr>
              <a:t>Quality</a:t>
            </a:r>
            <a:endParaRPr sz="1400">
              <a:solidFill>
                <a:schemeClr val="lt1"/>
              </a:solidFill>
              <a:latin typeface="Poppins"/>
              <a:ea typeface="Poppins"/>
              <a:cs typeface="Poppins"/>
              <a:sym typeface="Poppins"/>
            </a:endParaRPr>
          </a:p>
          <a:p>
            <a:pPr indent="0" lvl="0" marL="0" rtl="0" algn="l">
              <a:lnSpc>
                <a:spcPct val="150000"/>
              </a:lnSpc>
              <a:spcBef>
                <a:spcPts val="1600"/>
              </a:spcBef>
              <a:spcAft>
                <a:spcPts val="0"/>
              </a:spcAft>
              <a:buClr>
                <a:schemeClr val="dk1"/>
              </a:buClr>
              <a:buSzPts val="1100"/>
              <a:buFont typeface="Arial"/>
              <a:buNone/>
            </a:pPr>
            <a:r>
              <a:rPr lang="en" sz="1400">
                <a:solidFill>
                  <a:schemeClr val="lt1"/>
                </a:solidFill>
                <a:latin typeface="Poppins"/>
                <a:ea typeface="Poppins"/>
                <a:cs typeface="Poppins"/>
                <a:sym typeface="Poppins"/>
              </a:rPr>
              <a:t>Managing scope</a:t>
            </a:r>
            <a:endParaRPr sz="1400">
              <a:solidFill>
                <a:schemeClr val="lt1"/>
              </a:solidFill>
              <a:latin typeface="Poppins"/>
              <a:ea typeface="Poppins"/>
              <a:cs typeface="Poppins"/>
              <a:sym typeface="Poppins"/>
            </a:endParaRPr>
          </a:p>
          <a:p>
            <a:pPr indent="0" lvl="0" marL="0" rtl="0" algn="l">
              <a:lnSpc>
                <a:spcPct val="150000"/>
              </a:lnSpc>
              <a:spcBef>
                <a:spcPts val="1600"/>
              </a:spcBef>
              <a:spcAft>
                <a:spcPts val="0"/>
              </a:spcAft>
              <a:buClr>
                <a:schemeClr val="dk1"/>
              </a:buClr>
              <a:buSzPts val="1100"/>
              <a:buFont typeface="Arial"/>
              <a:buNone/>
            </a:pPr>
            <a:r>
              <a:rPr lang="en" sz="1400">
                <a:solidFill>
                  <a:schemeClr val="lt1"/>
                </a:solidFill>
                <a:latin typeface="Poppins"/>
                <a:ea typeface="Poppins"/>
                <a:cs typeface="Poppins"/>
                <a:sym typeface="Poppins"/>
              </a:rPr>
              <a:t>Metrics</a:t>
            </a:r>
            <a:endParaRPr sz="1400">
              <a:solidFill>
                <a:schemeClr val="lt1"/>
              </a:solidFill>
              <a:latin typeface="Poppins"/>
              <a:ea typeface="Poppins"/>
              <a:cs typeface="Poppins"/>
              <a:sym typeface="Poppins"/>
            </a:endParaRPr>
          </a:p>
          <a:p>
            <a:pPr indent="0" lvl="0" marL="0" rtl="0" algn="l">
              <a:lnSpc>
                <a:spcPct val="150000"/>
              </a:lnSpc>
              <a:spcBef>
                <a:spcPts val="1600"/>
              </a:spcBef>
              <a:spcAft>
                <a:spcPts val="0"/>
              </a:spcAft>
              <a:buClr>
                <a:schemeClr val="dk1"/>
              </a:buClr>
              <a:buSzPts val="1100"/>
              <a:buFont typeface="Arial"/>
              <a:buNone/>
            </a:pPr>
            <a:r>
              <a:rPr lang="en" sz="1400">
                <a:solidFill>
                  <a:schemeClr val="lt1"/>
                </a:solidFill>
                <a:latin typeface="Poppins SemiBold"/>
                <a:ea typeface="Poppins SemiBold"/>
                <a:cs typeface="Poppins SemiBold"/>
                <a:sym typeface="Poppins SemiBold"/>
              </a:rPr>
              <a:t>Managing the overall work plan</a:t>
            </a:r>
            <a:endParaRPr sz="1400">
              <a:solidFill>
                <a:schemeClr val="lt1"/>
              </a:solidFill>
              <a:latin typeface="Poppins SemiBold"/>
              <a:ea typeface="Poppins SemiBold"/>
              <a:cs typeface="Poppins SemiBold"/>
              <a:sym typeface="Poppins SemiBold"/>
            </a:endParaRPr>
          </a:p>
          <a:p>
            <a:pPr indent="0" lvl="0" marL="0" rtl="0" algn="l">
              <a:lnSpc>
                <a:spcPct val="150000"/>
              </a:lnSpc>
              <a:spcBef>
                <a:spcPts val="1600"/>
              </a:spcBef>
              <a:spcAft>
                <a:spcPts val="0"/>
              </a:spcAft>
              <a:buClr>
                <a:schemeClr val="dk1"/>
              </a:buClr>
              <a:buSzPts val="1100"/>
              <a:buFont typeface="Arial"/>
              <a:buNone/>
            </a:pPr>
            <a:r>
              <a:t/>
            </a:r>
            <a:endParaRPr sz="1400">
              <a:solidFill>
                <a:schemeClr val="lt1"/>
              </a:solidFill>
              <a:latin typeface="Poppins SemiBold"/>
              <a:ea typeface="Poppins SemiBold"/>
              <a:cs typeface="Poppins SemiBold"/>
              <a:sym typeface="Poppins SemiBold"/>
            </a:endParaRPr>
          </a:p>
          <a:p>
            <a:pPr indent="0" lvl="0" marL="0" rtl="0" algn="l">
              <a:lnSpc>
                <a:spcPct val="150000"/>
              </a:lnSpc>
              <a:spcBef>
                <a:spcPts val="1600"/>
              </a:spcBef>
              <a:spcAft>
                <a:spcPts val="1600"/>
              </a:spcAft>
              <a:buSzPts val="1100"/>
              <a:buNone/>
            </a:pPr>
            <a:r>
              <a:t/>
            </a:r>
            <a:endParaRPr sz="1400">
              <a:solidFill>
                <a:schemeClr val="lt1"/>
              </a:solidFill>
              <a:latin typeface="Poppins SemiBold"/>
              <a:ea typeface="Poppins SemiBold"/>
              <a:cs typeface="Poppins SemiBold"/>
              <a:sym typeface="Poppins SemiBold"/>
            </a:endParaRPr>
          </a:p>
        </p:txBody>
      </p:sp>
      <p:sp>
        <p:nvSpPr>
          <p:cNvPr id="210" name="Google Shape;210;p34"/>
          <p:cNvSpPr txBox="1"/>
          <p:nvPr>
            <p:ph idx="4294967295" type="body"/>
          </p:nvPr>
        </p:nvSpPr>
        <p:spPr>
          <a:xfrm>
            <a:off x="4506000" y="1477350"/>
            <a:ext cx="3667800" cy="32091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chemeClr val="dk1"/>
              </a:buClr>
              <a:buSzPts val="1100"/>
              <a:buFont typeface="Arial"/>
              <a:buNone/>
            </a:pPr>
            <a:r>
              <a:rPr b="1" lang="en" sz="1600">
                <a:solidFill>
                  <a:schemeClr val="lt1"/>
                </a:solidFill>
                <a:latin typeface="Poppins"/>
                <a:ea typeface="Poppins"/>
                <a:cs typeface="Poppins"/>
                <a:sym typeface="Poppins"/>
              </a:rPr>
              <a:t>PEOPLE  RESPONSIBILITIES</a:t>
            </a:r>
            <a:endParaRPr b="1" sz="1600">
              <a:solidFill>
                <a:schemeClr val="lt1"/>
              </a:solidFill>
              <a:latin typeface="Poppins"/>
              <a:ea typeface="Poppins"/>
              <a:cs typeface="Poppins"/>
              <a:sym typeface="Poppins"/>
            </a:endParaRPr>
          </a:p>
          <a:p>
            <a:pPr indent="0" lvl="0" marL="0" rtl="0" algn="l">
              <a:lnSpc>
                <a:spcPct val="150000"/>
              </a:lnSpc>
              <a:spcBef>
                <a:spcPts val="1600"/>
              </a:spcBef>
              <a:spcAft>
                <a:spcPts val="0"/>
              </a:spcAft>
              <a:buClr>
                <a:schemeClr val="dk1"/>
              </a:buClr>
              <a:buSzPts val="1100"/>
              <a:buFont typeface="Arial"/>
              <a:buNone/>
            </a:pPr>
            <a:r>
              <a:rPr lang="en" sz="1400">
                <a:solidFill>
                  <a:schemeClr val="lt1"/>
                </a:solidFill>
                <a:latin typeface="Poppins"/>
                <a:ea typeface="Poppins"/>
                <a:cs typeface="Poppins"/>
                <a:sym typeface="Poppins"/>
              </a:rPr>
              <a:t>Implementing standard  processes</a:t>
            </a:r>
            <a:endParaRPr sz="1400">
              <a:solidFill>
                <a:schemeClr val="lt1"/>
              </a:solidFill>
              <a:latin typeface="Poppins"/>
              <a:ea typeface="Poppins"/>
              <a:cs typeface="Poppins"/>
              <a:sym typeface="Poppins"/>
            </a:endParaRPr>
          </a:p>
          <a:p>
            <a:pPr indent="0" lvl="0" marL="0" rtl="0" algn="l">
              <a:lnSpc>
                <a:spcPct val="150000"/>
              </a:lnSpc>
              <a:spcBef>
                <a:spcPts val="1600"/>
              </a:spcBef>
              <a:spcAft>
                <a:spcPts val="0"/>
              </a:spcAft>
              <a:buClr>
                <a:schemeClr val="dk1"/>
              </a:buClr>
              <a:buSzPts val="1100"/>
              <a:buFont typeface="Arial"/>
              <a:buNone/>
            </a:pPr>
            <a:r>
              <a:rPr lang="en" sz="1400">
                <a:solidFill>
                  <a:schemeClr val="lt1"/>
                </a:solidFill>
                <a:latin typeface="Poppins"/>
                <a:ea typeface="Poppins"/>
                <a:cs typeface="Poppins"/>
                <a:sym typeface="Poppins"/>
              </a:rPr>
              <a:t>Establishing leadership  skills</a:t>
            </a:r>
            <a:endParaRPr sz="1400">
              <a:solidFill>
                <a:schemeClr val="lt1"/>
              </a:solidFill>
              <a:latin typeface="Poppins"/>
              <a:ea typeface="Poppins"/>
              <a:cs typeface="Poppins"/>
              <a:sym typeface="Poppins"/>
            </a:endParaRPr>
          </a:p>
          <a:p>
            <a:pPr indent="0" lvl="0" marL="0" rtl="0" algn="l">
              <a:lnSpc>
                <a:spcPct val="150000"/>
              </a:lnSpc>
              <a:spcBef>
                <a:spcPts val="1600"/>
              </a:spcBef>
              <a:spcAft>
                <a:spcPts val="0"/>
              </a:spcAft>
              <a:buClr>
                <a:schemeClr val="dk1"/>
              </a:buClr>
              <a:buSzPts val="1100"/>
              <a:buFont typeface="Arial"/>
              <a:buNone/>
            </a:pPr>
            <a:r>
              <a:rPr lang="en" sz="1400">
                <a:solidFill>
                  <a:schemeClr val="lt1"/>
                </a:solidFill>
                <a:latin typeface="Poppins"/>
                <a:ea typeface="Poppins"/>
                <a:cs typeface="Poppins"/>
                <a:sym typeface="Poppins"/>
              </a:rPr>
              <a:t>Setting expectations</a:t>
            </a:r>
            <a:endParaRPr sz="1400">
              <a:solidFill>
                <a:schemeClr val="lt1"/>
              </a:solidFill>
              <a:latin typeface="Poppins"/>
              <a:ea typeface="Poppins"/>
              <a:cs typeface="Poppins"/>
              <a:sym typeface="Poppins"/>
            </a:endParaRPr>
          </a:p>
          <a:p>
            <a:pPr indent="0" lvl="0" marL="0" rtl="0" algn="l">
              <a:lnSpc>
                <a:spcPct val="150000"/>
              </a:lnSpc>
              <a:spcBef>
                <a:spcPts val="1600"/>
              </a:spcBef>
              <a:spcAft>
                <a:spcPts val="0"/>
              </a:spcAft>
              <a:buClr>
                <a:schemeClr val="dk1"/>
              </a:buClr>
              <a:buSzPts val="1100"/>
              <a:buFont typeface="Arial"/>
              <a:buNone/>
            </a:pPr>
            <a:r>
              <a:rPr lang="en" sz="1400">
                <a:solidFill>
                  <a:schemeClr val="lt1"/>
                </a:solidFill>
                <a:latin typeface="Poppins"/>
                <a:ea typeface="Poppins"/>
                <a:cs typeface="Poppins"/>
                <a:sym typeface="Poppins"/>
              </a:rPr>
              <a:t>Team building</a:t>
            </a:r>
            <a:endParaRPr sz="1400">
              <a:solidFill>
                <a:schemeClr val="lt1"/>
              </a:solidFill>
              <a:latin typeface="Poppins"/>
              <a:ea typeface="Poppins"/>
              <a:cs typeface="Poppins"/>
              <a:sym typeface="Poppins"/>
            </a:endParaRPr>
          </a:p>
          <a:p>
            <a:pPr indent="0" lvl="0" marL="0" rtl="0" algn="l">
              <a:lnSpc>
                <a:spcPct val="150000"/>
              </a:lnSpc>
              <a:spcBef>
                <a:spcPts val="1600"/>
              </a:spcBef>
              <a:spcAft>
                <a:spcPts val="0"/>
              </a:spcAft>
              <a:buClr>
                <a:schemeClr val="dk1"/>
              </a:buClr>
              <a:buSzPts val="1100"/>
              <a:buFont typeface="Arial"/>
              <a:buNone/>
            </a:pPr>
            <a:r>
              <a:rPr lang="en" sz="1400">
                <a:solidFill>
                  <a:schemeClr val="lt1"/>
                </a:solidFill>
                <a:latin typeface="Poppins"/>
                <a:ea typeface="Poppins"/>
                <a:cs typeface="Poppins"/>
                <a:sym typeface="Poppins"/>
              </a:rPr>
              <a:t>Communicator skills</a:t>
            </a:r>
            <a:endParaRPr sz="1400">
              <a:solidFill>
                <a:schemeClr val="lt1"/>
              </a:solidFill>
              <a:latin typeface="Poppins"/>
              <a:ea typeface="Poppins"/>
              <a:cs typeface="Poppins"/>
              <a:sym typeface="Poppins"/>
            </a:endParaRPr>
          </a:p>
          <a:p>
            <a:pPr indent="0" lvl="0" marL="0" rtl="0" algn="l">
              <a:lnSpc>
                <a:spcPct val="150000"/>
              </a:lnSpc>
              <a:spcBef>
                <a:spcPts val="1600"/>
              </a:spcBef>
              <a:spcAft>
                <a:spcPts val="0"/>
              </a:spcAft>
              <a:buClr>
                <a:schemeClr val="dk1"/>
              </a:buClr>
              <a:buSzPts val="1100"/>
              <a:buFont typeface="Arial"/>
              <a:buNone/>
            </a:pPr>
            <a:r>
              <a:t/>
            </a:r>
            <a:endParaRPr sz="1400">
              <a:solidFill>
                <a:schemeClr val="lt1"/>
              </a:solidFill>
              <a:latin typeface="Poppins SemiBold"/>
              <a:ea typeface="Poppins SemiBold"/>
              <a:cs typeface="Poppins SemiBold"/>
              <a:sym typeface="Poppins SemiBold"/>
            </a:endParaRPr>
          </a:p>
          <a:p>
            <a:pPr indent="0" lvl="0" marL="0" rtl="0" algn="l">
              <a:lnSpc>
                <a:spcPct val="150000"/>
              </a:lnSpc>
              <a:spcBef>
                <a:spcPts val="1600"/>
              </a:spcBef>
              <a:spcAft>
                <a:spcPts val="1600"/>
              </a:spcAft>
              <a:buSzPts val="1100"/>
              <a:buNone/>
            </a:pPr>
            <a:r>
              <a:t/>
            </a:r>
            <a:endParaRPr sz="1400">
              <a:solidFill>
                <a:schemeClr val="lt1"/>
              </a:solidFill>
              <a:latin typeface="Poppins SemiBold"/>
              <a:ea typeface="Poppins SemiBold"/>
              <a:cs typeface="Poppins SemiBold"/>
              <a:sym typeface="Poppins SemiBo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35"/>
          <p:cNvSpPr/>
          <p:nvPr/>
        </p:nvSpPr>
        <p:spPr>
          <a:xfrm>
            <a:off x="1947788" y="2240386"/>
            <a:ext cx="3253800" cy="2648100"/>
          </a:xfrm>
          <a:prstGeom prst="ellipse">
            <a:avLst/>
          </a:prstGeom>
          <a:solidFill>
            <a:srgbClr val="14C4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5"/>
          <p:cNvSpPr/>
          <p:nvPr/>
        </p:nvSpPr>
        <p:spPr>
          <a:xfrm>
            <a:off x="3942419" y="2240386"/>
            <a:ext cx="3253800" cy="2648100"/>
          </a:xfrm>
          <a:prstGeom prst="ellipse">
            <a:avLst/>
          </a:prstGeom>
          <a:solidFill>
            <a:srgbClr val="F85A5E">
              <a:alpha val="65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5"/>
          <p:cNvSpPr txBox="1"/>
          <p:nvPr>
            <p:ph idx="4294967295" type="title"/>
          </p:nvPr>
        </p:nvSpPr>
        <p:spPr>
          <a:xfrm>
            <a:off x="838200" y="476675"/>
            <a:ext cx="7530600" cy="766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100"/>
              <a:buNone/>
            </a:pPr>
            <a:r>
              <a:rPr lang="en">
                <a:solidFill>
                  <a:srgbClr val="FFFFFF"/>
                </a:solidFill>
                <a:latin typeface="Poppins ExtraBold"/>
                <a:ea typeface="Poppins ExtraBold"/>
                <a:cs typeface="Poppins ExtraBold"/>
                <a:sym typeface="Poppins ExtraBold"/>
              </a:rPr>
              <a:t>Triple Constraint</a:t>
            </a:r>
            <a:endParaRPr>
              <a:solidFill>
                <a:srgbClr val="FFFFFF"/>
              </a:solidFill>
              <a:latin typeface="Poppins ExtraBold"/>
              <a:ea typeface="Poppins ExtraBold"/>
              <a:cs typeface="Poppins ExtraBold"/>
              <a:sym typeface="Poppins ExtraBold"/>
            </a:endParaRPr>
          </a:p>
        </p:txBody>
      </p:sp>
      <p:sp>
        <p:nvSpPr>
          <p:cNvPr id="218" name="Google Shape;218;p35"/>
          <p:cNvSpPr/>
          <p:nvPr/>
        </p:nvSpPr>
        <p:spPr>
          <a:xfrm>
            <a:off x="2945108" y="1187925"/>
            <a:ext cx="3253800" cy="2648100"/>
          </a:xfrm>
          <a:prstGeom prst="ellipse">
            <a:avLst/>
          </a:prstGeom>
          <a:solidFill>
            <a:srgbClr val="FFAB40">
              <a:alpha val="46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5"/>
          <p:cNvSpPr txBox="1"/>
          <p:nvPr/>
        </p:nvSpPr>
        <p:spPr>
          <a:xfrm>
            <a:off x="3706200" y="1394525"/>
            <a:ext cx="1731600" cy="441600"/>
          </a:xfrm>
          <a:prstGeom prst="rect">
            <a:avLst/>
          </a:prstGeom>
          <a:noFill/>
          <a:ln>
            <a:noFill/>
          </a:ln>
        </p:spPr>
        <p:txBody>
          <a:bodyPr anchorCtr="0" anchor="t" bIns="0" lIns="0" spcFirstLastPara="1" rIns="0" wrap="square" tIns="7775">
            <a:noAutofit/>
          </a:bodyPr>
          <a:lstStyle/>
          <a:p>
            <a:pPr indent="0" lvl="0" marL="0" marR="0" rtl="0" algn="ctr">
              <a:lnSpc>
                <a:spcPct val="100000"/>
              </a:lnSpc>
              <a:spcBef>
                <a:spcPts val="0"/>
              </a:spcBef>
              <a:spcAft>
                <a:spcPts val="0"/>
              </a:spcAft>
              <a:buNone/>
            </a:pPr>
            <a:r>
              <a:rPr b="1" lang="en" sz="2600">
                <a:solidFill>
                  <a:srgbClr val="FFFFFF"/>
                </a:solidFill>
                <a:latin typeface="Poppins"/>
                <a:ea typeface="Poppins"/>
                <a:cs typeface="Poppins"/>
                <a:sym typeface="Poppins"/>
              </a:rPr>
              <a:t>TIME</a:t>
            </a:r>
            <a:endParaRPr sz="2600">
              <a:solidFill>
                <a:schemeClr val="dk1"/>
              </a:solidFill>
              <a:latin typeface="Poppins Light"/>
              <a:ea typeface="Poppins Light"/>
              <a:cs typeface="Poppins Light"/>
              <a:sym typeface="Poppins Light"/>
            </a:endParaRPr>
          </a:p>
        </p:txBody>
      </p:sp>
      <p:sp>
        <p:nvSpPr>
          <p:cNvPr id="220" name="Google Shape;220;p35"/>
          <p:cNvSpPr txBox="1"/>
          <p:nvPr/>
        </p:nvSpPr>
        <p:spPr>
          <a:xfrm>
            <a:off x="3706200" y="3148675"/>
            <a:ext cx="1731600" cy="441600"/>
          </a:xfrm>
          <a:prstGeom prst="rect">
            <a:avLst/>
          </a:prstGeom>
          <a:noFill/>
          <a:ln>
            <a:noFill/>
          </a:ln>
        </p:spPr>
        <p:txBody>
          <a:bodyPr anchorCtr="0" anchor="t" bIns="0" lIns="0" spcFirstLastPara="1" rIns="0" wrap="square" tIns="7775">
            <a:noAutofit/>
          </a:bodyPr>
          <a:lstStyle/>
          <a:p>
            <a:pPr indent="0" lvl="0" marL="0" marR="0" rtl="0" algn="ctr">
              <a:lnSpc>
                <a:spcPct val="100000"/>
              </a:lnSpc>
              <a:spcBef>
                <a:spcPts val="0"/>
              </a:spcBef>
              <a:spcAft>
                <a:spcPts val="0"/>
              </a:spcAft>
              <a:buNone/>
            </a:pPr>
            <a:r>
              <a:rPr b="1" lang="en" sz="2000">
                <a:solidFill>
                  <a:srgbClr val="FFFFFF"/>
                </a:solidFill>
                <a:latin typeface="Poppins"/>
                <a:ea typeface="Poppins"/>
                <a:cs typeface="Poppins"/>
                <a:sym typeface="Poppins"/>
              </a:rPr>
              <a:t>QUALITY</a:t>
            </a:r>
            <a:endParaRPr sz="2000">
              <a:solidFill>
                <a:schemeClr val="dk1"/>
              </a:solidFill>
              <a:latin typeface="Poppins Light"/>
              <a:ea typeface="Poppins Light"/>
              <a:cs typeface="Poppins Light"/>
              <a:sym typeface="Poppins Light"/>
            </a:endParaRPr>
          </a:p>
        </p:txBody>
      </p:sp>
      <p:sp>
        <p:nvSpPr>
          <p:cNvPr id="221" name="Google Shape;221;p35"/>
          <p:cNvSpPr txBox="1"/>
          <p:nvPr/>
        </p:nvSpPr>
        <p:spPr>
          <a:xfrm>
            <a:off x="5201600" y="3807250"/>
            <a:ext cx="1731600" cy="441600"/>
          </a:xfrm>
          <a:prstGeom prst="rect">
            <a:avLst/>
          </a:prstGeom>
          <a:noFill/>
          <a:ln>
            <a:noFill/>
          </a:ln>
        </p:spPr>
        <p:txBody>
          <a:bodyPr anchorCtr="0" anchor="t" bIns="0" lIns="0" spcFirstLastPara="1" rIns="0" wrap="square" tIns="7775">
            <a:noAutofit/>
          </a:bodyPr>
          <a:lstStyle/>
          <a:p>
            <a:pPr indent="0" lvl="0" marL="0" marR="0" rtl="0" algn="ctr">
              <a:lnSpc>
                <a:spcPct val="100000"/>
              </a:lnSpc>
              <a:spcBef>
                <a:spcPts val="0"/>
              </a:spcBef>
              <a:spcAft>
                <a:spcPts val="0"/>
              </a:spcAft>
              <a:buNone/>
            </a:pPr>
            <a:r>
              <a:rPr b="1" lang="en" sz="2600">
                <a:solidFill>
                  <a:srgbClr val="FFFFFF"/>
                </a:solidFill>
                <a:latin typeface="Poppins"/>
                <a:ea typeface="Poppins"/>
                <a:cs typeface="Poppins"/>
                <a:sym typeface="Poppins"/>
              </a:rPr>
              <a:t>SCOPE</a:t>
            </a:r>
            <a:endParaRPr sz="2600">
              <a:solidFill>
                <a:schemeClr val="dk1"/>
              </a:solidFill>
              <a:latin typeface="Poppins Light"/>
              <a:ea typeface="Poppins Light"/>
              <a:cs typeface="Poppins Light"/>
              <a:sym typeface="Poppins Light"/>
            </a:endParaRPr>
          </a:p>
        </p:txBody>
      </p:sp>
      <p:sp>
        <p:nvSpPr>
          <p:cNvPr id="222" name="Google Shape;222;p35"/>
          <p:cNvSpPr txBox="1"/>
          <p:nvPr/>
        </p:nvSpPr>
        <p:spPr>
          <a:xfrm>
            <a:off x="2210825" y="3807250"/>
            <a:ext cx="1731600" cy="441600"/>
          </a:xfrm>
          <a:prstGeom prst="rect">
            <a:avLst/>
          </a:prstGeom>
          <a:noFill/>
          <a:ln>
            <a:noFill/>
          </a:ln>
        </p:spPr>
        <p:txBody>
          <a:bodyPr anchorCtr="0" anchor="t" bIns="0" lIns="0" spcFirstLastPara="1" rIns="0" wrap="square" tIns="7775">
            <a:noAutofit/>
          </a:bodyPr>
          <a:lstStyle/>
          <a:p>
            <a:pPr indent="0" lvl="0" marL="0" marR="0" rtl="0" algn="ctr">
              <a:lnSpc>
                <a:spcPct val="100000"/>
              </a:lnSpc>
              <a:spcBef>
                <a:spcPts val="0"/>
              </a:spcBef>
              <a:spcAft>
                <a:spcPts val="0"/>
              </a:spcAft>
              <a:buNone/>
            </a:pPr>
            <a:r>
              <a:rPr b="1" lang="en" sz="2600">
                <a:solidFill>
                  <a:srgbClr val="FFFFFF"/>
                </a:solidFill>
                <a:latin typeface="Poppins"/>
                <a:ea typeface="Poppins"/>
                <a:cs typeface="Poppins"/>
                <a:sym typeface="Poppins"/>
              </a:rPr>
              <a:t>COST</a:t>
            </a:r>
            <a:endParaRPr sz="2600">
              <a:solidFill>
                <a:schemeClr val="dk1"/>
              </a:solidFill>
              <a:latin typeface="Poppins Light"/>
              <a:ea typeface="Poppins Light"/>
              <a:cs typeface="Poppins Light"/>
              <a:sym typeface="Poppins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121947"/>
            </a:gs>
            <a:gs pos="100000">
              <a:srgbClr val="1A256A"/>
            </a:gs>
          </a:gsLst>
          <a:lin ang="8100019" scaled="0"/>
        </a:gradFill>
      </p:bgPr>
    </p:bg>
    <p:spTree>
      <p:nvGrpSpPr>
        <p:cNvPr id="226" name="Shape 226"/>
        <p:cNvGrpSpPr/>
        <p:nvPr/>
      </p:nvGrpSpPr>
      <p:grpSpPr>
        <a:xfrm>
          <a:off x="0" y="0"/>
          <a:ext cx="0" cy="0"/>
          <a:chOff x="0" y="0"/>
          <a:chExt cx="0" cy="0"/>
        </a:xfrm>
      </p:grpSpPr>
      <p:sp>
        <p:nvSpPr>
          <p:cNvPr id="227" name="Google Shape;227;p36"/>
          <p:cNvSpPr txBox="1"/>
          <p:nvPr>
            <p:ph idx="4294967295" type="title"/>
          </p:nvPr>
        </p:nvSpPr>
        <p:spPr>
          <a:xfrm>
            <a:off x="838200" y="476675"/>
            <a:ext cx="7530600" cy="766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100"/>
              <a:buNone/>
            </a:pPr>
            <a:r>
              <a:rPr lang="en">
                <a:solidFill>
                  <a:srgbClr val="FFFFFF"/>
                </a:solidFill>
                <a:latin typeface="Poppins ExtraBold"/>
                <a:ea typeface="Poppins ExtraBold"/>
                <a:cs typeface="Poppins ExtraBold"/>
                <a:sym typeface="Poppins ExtraBold"/>
              </a:rPr>
              <a:t>Triple Constraint</a:t>
            </a:r>
            <a:endParaRPr>
              <a:solidFill>
                <a:srgbClr val="FFFFFF"/>
              </a:solidFill>
              <a:latin typeface="Poppins ExtraBold"/>
              <a:ea typeface="Poppins ExtraBold"/>
              <a:cs typeface="Poppins ExtraBold"/>
              <a:sym typeface="Poppins ExtraBold"/>
            </a:endParaRPr>
          </a:p>
          <a:p>
            <a:pPr indent="0" lvl="0" marL="0" rtl="0" algn="l">
              <a:spcBef>
                <a:spcPts val="0"/>
              </a:spcBef>
              <a:spcAft>
                <a:spcPts val="0"/>
              </a:spcAft>
              <a:buSzPts val="1100"/>
              <a:buNone/>
            </a:pPr>
            <a:r>
              <a:t/>
            </a:r>
            <a:endParaRPr>
              <a:solidFill>
                <a:srgbClr val="FFFFFF"/>
              </a:solidFill>
              <a:latin typeface="Poppins ExtraBold"/>
              <a:ea typeface="Poppins ExtraBold"/>
              <a:cs typeface="Poppins ExtraBold"/>
              <a:sym typeface="Poppins ExtraBold"/>
            </a:endParaRPr>
          </a:p>
        </p:txBody>
      </p:sp>
      <p:sp>
        <p:nvSpPr>
          <p:cNvPr id="228" name="Google Shape;228;p36"/>
          <p:cNvSpPr txBox="1"/>
          <p:nvPr>
            <p:ph idx="4294967295" type="body"/>
          </p:nvPr>
        </p:nvSpPr>
        <p:spPr>
          <a:xfrm>
            <a:off x="838200" y="1620225"/>
            <a:ext cx="7350000" cy="30663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chemeClr val="dk1"/>
              </a:buClr>
              <a:buSzPts val="1100"/>
              <a:buFont typeface="Arial"/>
              <a:buNone/>
            </a:pPr>
            <a:r>
              <a:rPr lang="en" sz="1600">
                <a:solidFill>
                  <a:schemeClr val="lt1"/>
                </a:solidFill>
                <a:latin typeface="Poppins SemiBold"/>
                <a:ea typeface="Poppins SemiBold"/>
                <a:cs typeface="Poppins SemiBold"/>
                <a:sym typeface="Poppins SemiBold"/>
              </a:rPr>
              <a:t>Increased </a:t>
            </a:r>
            <a:r>
              <a:rPr lang="en" sz="1600" u="sng">
                <a:solidFill>
                  <a:schemeClr val="lt1"/>
                </a:solidFill>
                <a:latin typeface="Poppins SemiBold"/>
                <a:ea typeface="Poppins SemiBold"/>
                <a:cs typeface="Poppins SemiBold"/>
                <a:sym typeface="Poppins SemiBold"/>
              </a:rPr>
              <a:t>Scope</a:t>
            </a:r>
            <a:r>
              <a:rPr lang="en" sz="1600">
                <a:solidFill>
                  <a:schemeClr val="lt1"/>
                </a:solidFill>
                <a:latin typeface="Poppins SemiBold"/>
                <a:ea typeface="Poppins SemiBold"/>
                <a:cs typeface="Poppins SemiBold"/>
                <a:sym typeface="Poppins SemiBold"/>
              </a:rPr>
              <a:t>	= increased time + increased cost</a:t>
            </a:r>
            <a:endParaRPr sz="1600">
              <a:solidFill>
                <a:schemeClr val="lt1"/>
              </a:solidFill>
              <a:latin typeface="Poppins SemiBold"/>
              <a:ea typeface="Poppins SemiBold"/>
              <a:cs typeface="Poppins SemiBold"/>
              <a:sym typeface="Poppins SemiBold"/>
            </a:endParaRPr>
          </a:p>
          <a:p>
            <a:pPr indent="0" lvl="0" marL="0" rtl="0" algn="l">
              <a:lnSpc>
                <a:spcPct val="150000"/>
              </a:lnSpc>
              <a:spcBef>
                <a:spcPts val="1600"/>
              </a:spcBef>
              <a:spcAft>
                <a:spcPts val="0"/>
              </a:spcAft>
              <a:buClr>
                <a:schemeClr val="dk1"/>
              </a:buClr>
              <a:buSzPts val="1100"/>
              <a:buFont typeface="Arial"/>
              <a:buNone/>
            </a:pPr>
            <a:r>
              <a:t/>
            </a:r>
            <a:endParaRPr sz="1600">
              <a:solidFill>
                <a:schemeClr val="lt1"/>
              </a:solidFill>
              <a:latin typeface="Poppins SemiBold"/>
              <a:ea typeface="Poppins SemiBold"/>
              <a:cs typeface="Poppins SemiBold"/>
              <a:sym typeface="Poppins SemiBold"/>
            </a:endParaRPr>
          </a:p>
          <a:p>
            <a:pPr indent="0" lvl="0" marL="0" rtl="0" algn="l">
              <a:lnSpc>
                <a:spcPct val="150000"/>
              </a:lnSpc>
              <a:spcBef>
                <a:spcPts val="1600"/>
              </a:spcBef>
              <a:spcAft>
                <a:spcPts val="0"/>
              </a:spcAft>
              <a:buClr>
                <a:schemeClr val="dk1"/>
              </a:buClr>
              <a:buSzPts val="1100"/>
              <a:buFont typeface="Arial"/>
              <a:buNone/>
            </a:pPr>
            <a:r>
              <a:rPr lang="en" sz="1600">
                <a:solidFill>
                  <a:schemeClr val="lt1"/>
                </a:solidFill>
                <a:latin typeface="Poppins SemiBold"/>
                <a:ea typeface="Poppins SemiBold"/>
                <a:cs typeface="Poppins SemiBold"/>
                <a:sym typeface="Poppins SemiBold"/>
              </a:rPr>
              <a:t>Tight </a:t>
            </a:r>
            <a:r>
              <a:rPr lang="en" sz="1600" u="sng">
                <a:solidFill>
                  <a:schemeClr val="lt1"/>
                </a:solidFill>
                <a:latin typeface="Poppins SemiBold"/>
                <a:ea typeface="Poppins SemiBold"/>
                <a:cs typeface="Poppins SemiBold"/>
                <a:sym typeface="Poppins SemiBold"/>
              </a:rPr>
              <a:t>Time</a:t>
            </a:r>
            <a:r>
              <a:rPr lang="en" sz="1600">
                <a:solidFill>
                  <a:schemeClr val="lt1"/>
                </a:solidFill>
                <a:latin typeface="Poppins SemiBold"/>
                <a:ea typeface="Poppins SemiBold"/>
                <a:cs typeface="Poppins SemiBold"/>
                <a:sym typeface="Poppins SemiBold"/>
              </a:rPr>
              <a:t> = increased costs + reduced scope</a:t>
            </a:r>
            <a:endParaRPr sz="1600">
              <a:solidFill>
                <a:schemeClr val="lt1"/>
              </a:solidFill>
              <a:latin typeface="Poppins SemiBold"/>
              <a:ea typeface="Poppins SemiBold"/>
              <a:cs typeface="Poppins SemiBold"/>
              <a:sym typeface="Poppins SemiBold"/>
            </a:endParaRPr>
          </a:p>
          <a:p>
            <a:pPr indent="0" lvl="0" marL="0" rtl="0" algn="l">
              <a:lnSpc>
                <a:spcPct val="150000"/>
              </a:lnSpc>
              <a:spcBef>
                <a:spcPts val="1600"/>
              </a:spcBef>
              <a:spcAft>
                <a:spcPts val="0"/>
              </a:spcAft>
              <a:buClr>
                <a:schemeClr val="dk1"/>
              </a:buClr>
              <a:buSzPts val="1100"/>
              <a:buFont typeface="Arial"/>
              <a:buNone/>
            </a:pPr>
            <a:r>
              <a:t/>
            </a:r>
            <a:endParaRPr sz="1600">
              <a:solidFill>
                <a:schemeClr val="lt1"/>
              </a:solidFill>
              <a:latin typeface="Poppins SemiBold"/>
              <a:ea typeface="Poppins SemiBold"/>
              <a:cs typeface="Poppins SemiBold"/>
              <a:sym typeface="Poppins SemiBold"/>
            </a:endParaRPr>
          </a:p>
          <a:p>
            <a:pPr indent="0" lvl="0" marL="0" rtl="0" algn="l">
              <a:lnSpc>
                <a:spcPct val="150000"/>
              </a:lnSpc>
              <a:spcBef>
                <a:spcPts val="1600"/>
              </a:spcBef>
              <a:spcAft>
                <a:spcPts val="1600"/>
              </a:spcAft>
              <a:buSzPts val="1100"/>
              <a:buNone/>
            </a:pPr>
            <a:r>
              <a:rPr lang="en" sz="1600">
                <a:solidFill>
                  <a:schemeClr val="lt1"/>
                </a:solidFill>
                <a:latin typeface="Poppins SemiBold"/>
                <a:ea typeface="Poppins SemiBold"/>
                <a:cs typeface="Poppins SemiBold"/>
                <a:sym typeface="Poppins SemiBold"/>
              </a:rPr>
              <a:t>Tight </a:t>
            </a:r>
            <a:r>
              <a:rPr lang="en" sz="1600" u="sng">
                <a:solidFill>
                  <a:schemeClr val="lt1"/>
                </a:solidFill>
                <a:latin typeface="Poppins SemiBold"/>
                <a:ea typeface="Poppins SemiBold"/>
                <a:cs typeface="Poppins SemiBold"/>
                <a:sym typeface="Poppins SemiBold"/>
              </a:rPr>
              <a:t>Budget</a:t>
            </a:r>
            <a:r>
              <a:rPr lang="en" sz="1600">
                <a:solidFill>
                  <a:schemeClr val="lt1"/>
                </a:solidFill>
                <a:latin typeface="Poppins SemiBold"/>
                <a:ea typeface="Poppins SemiBold"/>
                <a:cs typeface="Poppins SemiBold"/>
                <a:sym typeface="Poppins SemiBold"/>
              </a:rPr>
              <a:t> = increased time + reduced scope.</a:t>
            </a:r>
            <a:endParaRPr sz="1600">
              <a:solidFill>
                <a:schemeClr val="lt1"/>
              </a:solidFill>
              <a:latin typeface="Poppins SemiBold"/>
              <a:ea typeface="Poppins SemiBold"/>
              <a:cs typeface="Poppins SemiBold"/>
              <a:sym typeface="Poppins SemiBo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32" name="Shape 232"/>
        <p:cNvGrpSpPr/>
        <p:nvPr/>
      </p:nvGrpSpPr>
      <p:grpSpPr>
        <a:xfrm>
          <a:off x="0" y="0"/>
          <a:ext cx="0" cy="0"/>
          <a:chOff x="0" y="0"/>
          <a:chExt cx="0" cy="0"/>
        </a:xfrm>
      </p:grpSpPr>
      <p:sp>
        <p:nvSpPr>
          <p:cNvPr id="233" name="Google Shape;233;p37"/>
          <p:cNvSpPr txBox="1"/>
          <p:nvPr>
            <p:ph idx="4294967295" type="title"/>
          </p:nvPr>
        </p:nvSpPr>
        <p:spPr>
          <a:xfrm>
            <a:off x="838200" y="476675"/>
            <a:ext cx="7530600" cy="766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solidFill>
                  <a:srgbClr val="1A256A"/>
                </a:solidFill>
                <a:latin typeface="Poppins ExtraBold"/>
                <a:ea typeface="Poppins ExtraBold"/>
                <a:cs typeface="Poppins ExtraBold"/>
                <a:sym typeface="Poppins ExtraBold"/>
              </a:rPr>
              <a:t>Scope Management</a:t>
            </a:r>
            <a:endParaRPr>
              <a:solidFill>
                <a:srgbClr val="1A256A"/>
              </a:solidFill>
              <a:latin typeface="Poppins ExtraBold"/>
              <a:ea typeface="Poppins ExtraBold"/>
              <a:cs typeface="Poppins ExtraBold"/>
              <a:sym typeface="Poppins ExtraBold"/>
            </a:endParaRPr>
          </a:p>
          <a:p>
            <a:pPr indent="0" lvl="0" marL="0" rtl="0" algn="l">
              <a:spcBef>
                <a:spcPts val="0"/>
              </a:spcBef>
              <a:spcAft>
                <a:spcPts val="0"/>
              </a:spcAft>
              <a:buClr>
                <a:schemeClr val="dk1"/>
              </a:buClr>
              <a:buSzPts val="1100"/>
              <a:buFont typeface="Arial"/>
              <a:buNone/>
            </a:pPr>
            <a:r>
              <a:t/>
            </a:r>
            <a:endParaRPr>
              <a:solidFill>
                <a:srgbClr val="1A256A"/>
              </a:solidFill>
              <a:latin typeface="Poppins ExtraBold"/>
              <a:ea typeface="Poppins ExtraBold"/>
              <a:cs typeface="Poppins ExtraBold"/>
              <a:sym typeface="Poppins ExtraBold"/>
            </a:endParaRPr>
          </a:p>
          <a:p>
            <a:pPr indent="0" lvl="0" marL="0" rtl="0" algn="l">
              <a:spcBef>
                <a:spcPts val="0"/>
              </a:spcBef>
              <a:spcAft>
                <a:spcPts val="0"/>
              </a:spcAft>
              <a:buSzPts val="1100"/>
              <a:buNone/>
            </a:pPr>
            <a:r>
              <a:t/>
            </a:r>
            <a:endParaRPr>
              <a:solidFill>
                <a:srgbClr val="1A256A"/>
              </a:solidFill>
              <a:latin typeface="Poppins ExtraBold"/>
              <a:ea typeface="Poppins ExtraBold"/>
              <a:cs typeface="Poppins ExtraBold"/>
              <a:sym typeface="Poppins ExtraBold"/>
            </a:endParaRPr>
          </a:p>
        </p:txBody>
      </p:sp>
      <p:sp>
        <p:nvSpPr>
          <p:cNvPr id="234" name="Google Shape;234;p37"/>
          <p:cNvSpPr/>
          <p:nvPr/>
        </p:nvSpPr>
        <p:spPr>
          <a:xfrm>
            <a:off x="861386" y="2395089"/>
            <a:ext cx="2645700" cy="23226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35" name="Google Shape;235;p37"/>
          <p:cNvSpPr/>
          <p:nvPr/>
        </p:nvSpPr>
        <p:spPr>
          <a:xfrm>
            <a:off x="4631293" y="2215400"/>
            <a:ext cx="3970200" cy="2682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36" name="Google Shape;236;p37"/>
          <p:cNvSpPr txBox="1"/>
          <p:nvPr>
            <p:ph idx="4294967295" type="body"/>
          </p:nvPr>
        </p:nvSpPr>
        <p:spPr>
          <a:xfrm>
            <a:off x="838200" y="1167125"/>
            <a:ext cx="7350000" cy="12279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SzPts val="1100"/>
              <a:buNone/>
            </a:pPr>
            <a:r>
              <a:rPr lang="en" sz="1600">
                <a:solidFill>
                  <a:srgbClr val="164F85"/>
                </a:solidFill>
                <a:latin typeface="Poppins SemiBold"/>
                <a:ea typeface="Poppins SemiBold"/>
                <a:cs typeface="Poppins SemiBold"/>
                <a:sym typeface="Poppins SemiBold"/>
              </a:rPr>
              <a:t>Primarily it is the definition and control of what</a:t>
            </a:r>
            <a:endParaRPr sz="1600">
              <a:solidFill>
                <a:srgbClr val="164F85"/>
              </a:solidFill>
              <a:latin typeface="Poppins SemiBold"/>
              <a:ea typeface="Poppins SemiBold"/>
              <a:cs typeface="Poppins SemiBold"/>
              <a:sym typeface="Poppins SemiBold"/>
            </a:endParaRPr>
          </a:p>
          <a:p>
            <a:pPr indent="0" lvl="0" marL="0" rtl="0" algn="l">
              <a:lnSpc>
                <a:spcPct val="150000"/>
              </a:lnSpc>
              <a:spcBef>
                <a:spcPts val="1600"/>
              </a:spcBef>
              <a:spcAft>
                <a:spcPts val="0"/>
              </a:spcAft>
              <a:buSzPts val="1100"/>
              <a:buNone/>
            </a:pPr>
            <a:r>
              <a:rPr lang="en" sz="1600">
                <a:solidFill>
                  <a:srgbClr val="164F85"/>
                </a:solidFill>
                <a:latin typeface="Poppins SemiBold"/>
                <a:ea typeface="Poppins SemiBold"/>
                <a:cs typeface="Poppins SemiBold"/>
                <a:sym typeface="Poppins SemiBold"/>
              </a:rPr>
              <a:t>IS and IS NOT included in the project.</a:t>
            </a:r>
            <a:endParaRPr sz="1600">
              <a:solidFill>
                <a:srgbClr val="164F85"/>
              </a:solidFill>
              <a:latin typeface="Poppins SemiBold"/>
              <a:ea typeface="Poppins SemiBold"/>
              <a:cs typeface="Poppins SemiBold"/>
              <a:sym typeface="Poppins SemiBold"/>
            </a:endParaRPr>
          </a:p>
          <a:p>
            <a:pPr indent="0" lvl="0" marL="0" rtl="0" algn="l">
              <a:lnSpc>
                <a:spcPct val="150000"/>
              </a:lnSpc>
              <a:spcBef>
                <a:spcPts val="1600"/>
              </a:spcBef>
              <a:spcAft>
                <a:spcPts val="0"/>
              </a:spcAft>
              <a:buSzPts val="1100"/>
              <a:buNone/>
            </a:pPr>
            <a:r>
              <a:t/>
            </a:r>
            <a:endParaRPr sz="1400">
              <a:solidFill>
                <a:srgbClr val="164F85"/>
              </a:solidFill>
              <a:latin typeface="Poppins SemiBold"/>
              <a:ea typeface="Poppins SemiBold"/>
              <a:cs typeface="Poppins SemiBold"/>
              <a:sym typeface="Poppins SemiBold"/>
            </a:endParaRPr>
          </a:p>
          <a:p>
            <a:pPr indent="0" lvl="0" marL="0" rtl="0" algn="l">
              <a:lnSpc>
                <a:spcPct val="150000"/>
              </a:lnSpc>
              <a:spcBef>
                <a:spcPts val="1600"/>
              </a:spcBef>
              <a:spcAft>
                <a:spcPts val="1600"/>
              </a:spcAft>
              <a:buSzPts val="1100"/>
              <a:buNone/>
            </a:pPr>
            <a:r>
              <a:t/>
            </a:r>
            <a:endParaRPr sz="1400">
              <a:solidFill>
                <a:srgbClr val="164F85"/>
              </a:solidFill>
              <a:latin typeface="Poppins SemiBold"/>
              <a:ea typeface="Poppins SemiBold"/>
              <a:cs typeface="Poppins SemiBold"/>
              <a:sym typeface="Poppins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20"/>
          <p:cNvSpPr txBox="1"/>
          <p:nvPr>
            <p:ph idx="4294967295" type="title"/>
          </p:nvPr>
        </p:nvSpPr>
        <p:spPr>
          <a:xfrm>
            <a:off x="838200" y="476675"/>
            <a:ext cx="7530600" cy="766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a:solidFill>
                  <a:srgbClr val="FFFFFF"/>
                </a:solidFill>
                <a:latin typeface="Poppins ExtraBold"/>
                <a:ea typeface="Poppins ExtraBold"/>
                <a:cs typeface="Poppins ExtraBold"/>
                <a:sym typeface="Poppins ExtraBold"/>
              </a:rPr>
              <a:t>About Me </a:t>
            </a:r>
            <a:endParaRPr>
              <a:solidFill>
                <a:srgbClr val="FFFFFF"/>
              </a:solidFill>
              <a:latin typeface="Poppins ExtraBold"/>
              <a:ea typeface="Poppins ExtraBold"/>
              <a:cs typeface="Poppins ExtraBold"/>
              <a:sym typeface="Poppins ExtraBold"/>
            </a:endParaRPr>
          </a:p>
        </p:txBody>
      </p:sp>
      <p:sp>
        <p:nvSpPr>
          <p:cNvPr id="100" name="Google Shape;100;p20"/>
          <p:cNvSpPr txBox="1"/>
          <p:nvPr>
            <p:ph idx="4294967295" type="body"/>
          </p:nvPr>
        </p:nvSpPr>
        <p:spPr>
          <a:xfrm>
            <a:off x="838200" y="1020625"/>
            <a:ext cx="4391700" cy="711300"/>
          </a:xfrm>
          <a:prstGeom prst="rect">
            <a:avLst/>
          </a:prstGeom>
          <a:noFill/>
          <a:ln>
            <a:noFill/>
          </a:ln>
        </p:spPr>
        <p:txBody>
          <a:bodyPr anchorCtr="0" anchor="t" bIns="0" lIns="0" spcFirstLastPara="1" rIns="0" wrap="square" tIns="0">
            <a:noAutofit/>
          </a:bodyPr>
          <a:lstStyle/>
          <a:p>
            <a:pPr indent="0" lvl="0" marL="0" rtl="0" algn="l">
              <a:spcBef>
                <a:spcPts val="0"/>
              </a:spcBef>
              <a:spcAft>
                <a:spcPts val="1600"/>
              </a:spcAft>
              <a:buNone/>
            </a:pPr>
            <a:r>
              <a:rPr lang="en" sz="1600">
                <a:solidFill>
                  <a:srgbClr val="FFFFFF"/>
                </a:solidFill>
                <a:latin typeface="Poppins Light"/>
                <a:ea typeface="Poppins Light"/>
                <a:cs typeface="Poppins Light"/>
                <a:sym typeface="Poppins Light"/>
              </a:rPr>
              <a:t>I’m a Project Manager/Product Owner with around 10 years of experience in IT.</a:t>
            </a:r>
            <a:endParaRPr sz="1600">
              <a:solidFill>
                <a:srgbClr val="FFFFFF"/>
              </a:solidFill>
              <a:latin typeface="Poppins Light"/>
              <a:ea typeface="Poppins Light"/>
              <a:cs typeface="Poppins Light"/>
              <a:sym typeface="Poppins Light"/>
            </a:endParaRPr>
          </a:p>
        </p:txBody>
      </p:sp>
      <p:sp>
        <p:nvSpPr>
          <p:cNvPr id="101" name="Google Shape;101;p20"/>
          <p:cNvSpPr txBox="1"/>
          <p:nvPr>
            <p:ph idx="4294967295" type="body"/>
          </p:nvPr>
        </p:nvSpPr>
        <p:spPr>
          <a:xfrm>
            <a:off x="1327175" y="3891533"/>
            <a:ext cx="7041600" cy="371100"/>
          </a:xfrm>
          <a:prstGeom prst="rect">
            <a:avLst/>
          </a:prstGeom>
          <a:noFill/>
          <a:ln>
            <a:noFill/>
          </a:ln>
        </p:spPr>
        <p:txBody>
          <a:bodyPr anchorCtr="0" anchor="t" bIns="0" lIns="0" spcFirstLastPara="1" rIns="0" wrap="square" tIns="0">
            <a:noAutofit/>
          </a:bodyPr>
          <a:lstStyle/>
          <a:p>
            <a:pPr indent="0" lvl="0" marL="0" rtl="0" algn="l">
              <a:spcBef>
                <a:spcPts val="0"/>
              </a:spcBef>
              <a:spcAft>
                <a:spcPts val="1600"/>
              </a:spcAft>
              <a:buNone/>
            </a:pPr>
            <a:r>
              <a:rPr lang="en" sz="1600">
                <a:solidFill>
                  <a:schemeClr val="lt1"/>
                </a:solidFill>
                <a:latin typeface="Poppins Light"/>
                <a:ea typeface="Poppins Light"/>
                <a:cs typeface="Poppins Light"/>
                <a:sym typeface="Poppins Light"/>
              </a:rPr>
              <a:t>Slav Karaslavov</a:t>
            </a:r>
            <a:endParaRPr sz="1600">
              <a:solidFill>
                <a:srgbClr val="FFFFFF"/>
              </a:solidFill>
              <a:latin typeface="Poppins Light"/>
              <a:ea typeface="Poppins Light"/>
              <a:cs typeface="Poppins Light"/>
              <a:sym typeface="Poppins Light"/>
            </a:endParaRPr>
          </a:p>
        </p:txBody>
      </p:sp>
      <p:sp>
        <p:nvSpPr>
          <p:cNvPr id="102" name="Google Shape;102;p20"/>
          <p:cNvSpPr txBox="1"/>
          <p:nvPr>
            <p:ph idx="4294967295" type="body"/>
          </p:nvPr>
        </p:nvSpPr>
        <p:spPr>
          <a:xfrm>
            <a:off x="1327175" y="4504421"/>
            <a:ext cx="7041600" cy="371100"/>
          </a:xfrm>
          <a:prstGeom prst="rect">
            <a:avLst/>
          </a:prstGeom>
          <a:noFill/>
          <a:ln>
            <a:noFill/>
          </a:ln>
        </p:spPr>
        <p:txBody>
          <a:bodyPr anchorCtr="0" anchor="t" bIns="0" lIns="0" spcFirstLastPara="1" rIns="0" wrap="square" tIns="0">
            <a:noAutofit/>
          </a:bodyPr>
          <a:lstStyle/>
          <a:p>
            <a:pPr indent="0" lvl="0" marL="0" rtl="0" algn="l">
              <a:spcBef>
                <a:spcPts val="0"/>
              </a:spcBef>
              <a:spcAft>
                <a:spcPts val="1600"/>
              </a:spcAft>
              <a:buNone/>
            </a:pPr>
            <a:r>
              <a:rPr lang="en" sz="1600">
                <a:solidFill>
                  <a:schemeClr val="lt1"/>
                </a:solidFill>
                <a:latin typeface="Poppins Light"/>
                <a:ea typeface="Poppins Light"/>
                <a:cs typeface="Poppins Light"/>
                <a:sym typeface="Poppins Light"/>
              </a:rPr>
              <a:t>s</a:t>
            </a:r>
            <a:r>
              <a:rPr lang="en" sz="1600">
                <a:solidFill>
                  <a:schemeClr val="lt1"/>
                </a:solidFill>
                <a:latin typeface="Poppins Light"/>
                <a:ea typeface="Poppins Light"/>
                <a:cs typeface="Poppins Light"/>
                <a:sym typeface="Poppins Light"/>
              </a:rPr>
              <a:t>lavkaraslavov@gmail.com</a:t>
            </a:r>
            <a:endParaRPr sz="1600">
              <a:solidFill>
                <a:schemeClr val="lt1"/>
              </a:solidFill>
              <a:latin typeface="Poppins Light"/>
              <a:ea typeface="Poppins Light"/>
              <a:cs typeface="Poppins Light"/>
              <a:sym typeface="Poppins Light"/>
            </a:endParaRPr>
          </a:p>
        </p:txBody>
      </p:sp>
      <p:pic>
        <p:nvPicPr>
          <p:cNvPr id="103" name="Google Shape;103;p20"/>
          <p:cNvPicPr preferRelativeResize="0"/>
          <p:nvPr/>
        </p:nvPicPr>
        <p:blipFill>
          <a:blip r:embed="rId3">
            <a:alphaModFix/>
          </a:blip>
          <a:stretch>
            <a:fillRect/>
          </a:stretch>
        </p:blipFill>
        <p:spPr>
          <a:xfrm>
            <a:off x="814797" y="4449050"/>
            <a:ext cx="374441" cy="374444"/>
          </a:xfrm>
          <a:prstGeom prst="rect">
            <a:avLst/>
          </a:prstGeom>
          <a:noFill/>
          <a:ln>
            <a:noFill/>
          </a:ln>
        </p:spPr>
      </p:pic>
      <p:pic>
        <p:nvPicPr>
          <p:cNvPr id="104" name="Google Shape;104;p20"/>
          <p:cNvPicPr preferRelativeResize="0"/>
          <p:nvPr/>
        </p:nvPicPr>
        <p:blipFill>
          <a:blip r:embed="rId4">
            <a:alphaModFix/>
          </a:blip>
          <a:stretch>
            <a:fillRect/>
          </a:stretch>
        </p:blipFill>
        <p:spPr>
          <a:xfrm>
            <a:off x="838200" y="3822855"/>
            <a:ext cx="327636" cy="37444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38"/>
          <p:cNvSpPr txBox="1"/>
          <p:nvPr>
            <p:ph idx="1" type="subTitle"/>
          </p:nvPr>
        </p:nvSpPr>
        <p:spPr>
          <a:xfrm>
            <a:off x="838200" y="1747425"/>
            <a:ext cx="7906800" cy="305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3F3F3"/>
                </a:solidFill>
                <a:latin typeface="Poppins"/>
                <a:ea typeface="Poppins"/>
                <a:cs typeface="Poppins"/>
                <a:sym typeface="Poppins"/>
              </a:rPr>
              <a:t>Issues are restraints to accomplishing the deliverables  of the project.</a:t>
            </a:r>
            <a:endParaRPr sz="1600">
              <a:solidFill>
                <a:srgbClr val="F3F3F3"/>
              </a:solidFill>
              <a:latin typeface="Poppins"/>
              <a:ea typeface="Poppins"/>
              <a:cs typeface="Poppins"/>
              <a:sym typeface="Poppins"/>
            </a:endParaRPr>
          </a:p>
          <a:p>
            <a:pPr indent="0" lvl="0" marL="241300" rtl="0" algn="l">
              <a:spcBef>
                <a:spcPts val="0"/>
              </a:spcBef>
              <a:spcAft>
                <a:spcPts val="0"/>
              </a:spcAft>
              <a:buClr>
                <a:schemeClr val="dk1"/>
              </a:buClr>
              <a:buSzPts val="2300"/>
              <a:buFont typeface="Arial"/>
              <a:buNone/>
            </a:pPr>
            <a:r>
              <a:t/>
            </a:r>
            <a:endParaRPr sz="1600">
              <a:solidFill>
                <a:srgbClr val="F3F3F3"/>
              </a:solidFill>
              <a:latin typeface="Poppins"/>
              <a:ea typeface="Poppins"/>
              <a:cs typeface="Poppins"/>
              <a:sym typeface="Poppins"/>
            </a:endParaRPr>
          </a:p>
          <a:p>
            <a:pPr indent="0" lvl="0" marL="0" marR="203200" rtl="0" algn="l">
              <a:spcBef>
                <a:spcPts val="0"/>
              </a:spcBef>
              <a:spcAft>
                <a:spcPts val="0"/>
              </a:spcAft>
              <a:buNone/>
            </a:pPr>
            <a:r>
              <a:t/>
            </a:r>
            <a:endParaRPr sz="1600">
              <a:solidFill>
                <a:srgbClr val="F3F3F3"/>
              </a:solidFill>
              <a:latin typeface="Poppins"/>
              <a:ea typeface="Poppins"/>
              <a:cs typeface="Poppins"/>
              <a:sym typeface="Poppins"/>
            </a:endParaRPr>
          </a:p>
          <a:p>
            <a:pPr indent="0" lvl="0" marL="0" marR="203200" rtl="0" algn="l">
              <a:spcBef>
                <a:spcPts val="0"/>
              </a:spcBef>
              <a:spcAft>
                <a:spcPts val="0"/>
              </a:spcAft>
              <a:buNone/>
            </a:pPr>
            <a:r>
              <a:t/>
            </a:r>
            <a:endParaRPr sz="1600">
              <a:solidFill>
                <a:srgbClr val="F3F3F3"/>
              </a:solidFill>
              <a:latin typeface="Poppins"/>
              <a:ea typeface="Poppins"/>
              <a:cs typeface="Poppins"/>
              <a:sym typeface="Poppins"/>
            </a:endParaRPr>
          </a:p>
          <a:p>
            <a:pPr indent="0" lvl="0" marL="0" marR="203200" rtl="0" algn="l">
              <a:spcBef>
                <a:spcPts val="0"/>
              </a:spcBef>
              <a:spcAft>
                <a:spcPts val="0"/>
              </a:spcAft>
              <a:buNone/>
            </a:pPr>
            <a:r>
              <a:rPr lang="en" sz="1600">
                <a:solidFill>
                  <a:srgbClr val="F3F3F3"/>
                </a:solidFill>
                <a:latin typeface="Poppins"/>
                <a:ea typeface="Poppins"/>
                <a:cs typeface="Poppins"/>
                <a:sym typeface="Poppins"/>
              </a:rPr>
              <a:t>Typically identified throughout the project and logged  and tracked through resolution.</a:t>
            </a:r>
            <a:endParaRPr sz="1600">
              <a:solidFill>
                <a:srgbClr val="F3F3F3"/>
              </a:solidFill>
              <a:latin typeface="Poppins"/>
              <a:ea typeface="Poppins"/>
              <a:cs typeface="Poppins"/>
              <a:sym typeface="Poppins"/>
            </a:endParaRPr>
          </a:p>
          <a:p>
            <a:pPr indent="0" lvl="0" marL="0" marR="419100" rtl="0" algn="l">
              <a:spcBef>
                <a:spcPts val="2000"/>
              </a:spcBef>
              <a:spcAft>
                <a:spcPts val="0"/>
              </a:spcAft>
              <a:buNone/>
            </a:pPr>
            <a:r>
              <a:t/>
            </a:r>
            <a:endParaRPr sz="1600">
              <a:solidFill>
                <a:srgbClr val="F3F3F3"/>
              </a:solidFill>
              <a:latin typeface="Poppins"/>
              <a:ea typeface="Poppins"/>
              <a:cs typeface="Poppins"/>
              <a:sym typeface="Poppins"/>
            </a:endParaRPr>
          </a:p>
          <a:p>
            <a:pPr indent="0" lvl="0" marL="0" marR="419100" rtl="0" algn="l">
              <a:spcBef>
                <a:spcPts val="2000"/>
              </a:spcBef>
              <a:spcAft>
                <a:spcPts val="0"/>
              </a:spcAft>
              <a:buClr>
                <a:schemeClr val="dk1"/>
              </a:buClr>
              <a:buFont typeface="Arial"/>
              <a:buNone/>
            </a:pPr>
            <a:r>
              <a:rPr lang="en" sz="1600">
                <a:solidFill>
                  <a:srgbClr val="F3F3F3"/>
                </a:solidFill>
                <a:latin typeface="Poppins"/>
                <a:ea typeface="Poppins"/>
                <a:cs typeface="Poppins"/>
                <a:sym typeface="Poppins"/>
              </a:rPr>
              <a:t>Issue? Already impacting the cost, time or  quality.</a:t>
            </a:r>
            <a:endParaRPr sz="1600">
              <a:solidFill>
                <a:srgbClr val="F3F3F3"/>
              </a:solidFill>
            </a:endParaRPr>
          </a:p>
        </p:txBody>
      </p:sp>
      <p:sp>
        <p:nvSpPr>
          <p:cNvPr id="242" name="Google Shape;242;p38"/>
          <p:cNvSpPr txBox="1"/>
          <p:nvPr>
            <p:ph idx="4294967295" type="title"/>
          </p:nvPr>
        </p:nvSpPr>
        <p:spPr>
          <a:xfrm>
            <a:off x="838200" y="476675"/>
            <a:ext cx="7530600" cy="766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100"/>
              <a:buNone/>
            </a:pPr>
            <a:r>
              <a:rPr lang="en">
                <a:solidFill>
                  <a:srgbClr val="FFFFFF"/>
                </a:solidFill>
                <a:latin typeface="Poppins ExtraBold"/>
                <a:ea typeface="Poppins ExtraBold"/>
                <a:cs typeface="Poppins ExtraBold"/>
                <a:sym typeface="Poppins ExtraBold"/>
              </a:rPr>
              <a:t>Issue Management</a:t>
            </a:r>
            <a:endParaRPr>
              <a:solidFill>
                <a:srgbClr val="FFFFFF"/>
              </a:solidFill>
              <a:latin typeface="Poppins ExtraBold"/>
              <a:ea typeface="Poppins ExtraBold"/>
              <a:cs typeface="Poppins ExtraBold"/>
              <a:sym typeface="Poppins ExtraBo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46" name="Shape 246"/>
        <p:cNvGrpSpPr/>
        <p:nvPr/>
      </p:nvGrpSpPr>
      <p:grpSpPr>
        <a:xfrm>
          <a:off x="0" y="0"/>
          <a:ext cx="0" cy="0"/>
          <a:chOff x="0" y="0"/>
          <a:chExt cx="0" cy="0"/>
        </a:xfrm>
      </p:grpSpPr>
      <p:sp>
        <p:nvSpPr>
          <p:cNvPr id="247" name="Google Shape;247;p39"/>
          <p:cNvSpPr txBox="1"/>
          <p:nvPr>
            <p:ph idx="4294967295" type="title"/>
          </p:nvPr>
        </p:nvSpPr>
        <p:spPr>
          <a:xfrm>
            <a:off x="838200" y="476675"/>
            <a:ext cx="7530600" cy="766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solidFill>
                  <a:srgbClr val="1A256A"/>
                </a:solidFill>
                <a:latin typeface="Poppins ExtraBold"/>
                <a:ea typeface="Poppins ExtraBold"/>
                <a:cs typeface="Poppins ExtraBold"/>
                <a:sym typeface="Poppins ExtraBold"/>
              </a:rPr>
              <a:t>Cost Management </a:t>
            </a:r>
            <a:endParaRPr>
              <a:solidFill>
                <a:srgbClr val="1A256A"/>
              </a:solidFill>
              <a:latin typeface="Poppins ExtraBold"/>
              <a:ea typeface="Poppins ExtraBold"/>
              <a:cs typeface="Poppins ExtraBold"/>
              <a:sym typeface="Poppins ExtraBold"/>
            </a:endParaRPr>
          </a:p>
          <a:p>
            <a:pPr indent="0" lvl="0" marL="0" rtl="0" algn="l">
              <a:spcBef>
                <a:spcPts val="0"/>
              </a:spcBef>
              <a:spcAft>
                <a:spcPts val="0"/>
              </a:spcAft>
              <a:buClr>
                <a:schemeClr val="dk1"/>
              </a:buClr>
              <a:buSzPts val="1100"/>
              <a:buFont typeface="Arial"/>
              <a:buNone/>
            </a:pPr>
            <a:r>
              <a:t/>
            </a:r>
            <a:endParaRPr>
              <a:solidFill>
                <a:srgbClr val="1A256A"/>
              </a:solidFill>
              <a:latin typeface="Poppins ExtraBold"/>
              <a:ea typeface="Poppins ExtraBold"/>
              <a:cs typeface="Poppins ExtraBold"/>
              <a:sym typeface="Poppins ExtraBold"/>
            </a:endParaRPr>
          </a:p>
          <a:p>
            <a:pPr indent="0" lvl="0" marL="0" rtl="0" algn="l">
              <a:spcBef>
                <a:spcPts val="0"/>
              </a:spcBef>
              <a:spcAft>
                <a:spcPts val="0"/>
              </a:spcAft>
              <a:buSzPts val="1100"/>
              <a:buNone/>
            </a:pPr>
            <a:r>
              <a:t/>
            </a:r>
            <a:endParaRPr>
              <a:solidFill>
                <a:srgbClr val="1A256A"/>
              </a:solidFill>
              <a:latin typeface="Poppins ExtraBold"/>
              <a:ea typeface="Poppins ExtraBold"/>
              <a:cs typeface="Poppins ExtraBold"/>
              <a:sym typeface="Poppins ExtraBold"/>
            </a:endParaRPr>
          </a:p>
        </p:txBody>
      </p:sp>
      <p:sp>
        <p:nvSpPr>
          <p:cNvPr id="248" name="Google Shape;248;p39"/>
          <p:cNvSpPr txBox="1"/>
          <p:nvPr>
            <p:ph idx="4294967295" type="body"/>
          </p:nvPr>
        </p:nvSpPr>
        <p:spPr>
          <a:xfrm>
            <a:off x="838200" y="1167125"/>
            <a:ext cx="7350000" cy="1227900"/>
          </a:xfrm>
          <a:prstGeom prst="rect">
            <a:avLst/>
          </a:prstGeom>
          <a:noFill/>
          <a:ln>
            <a:noFill/>
          </a:ln>
        </p:spPr>
        <p:txBody>
          <a:bodyPr anchorCtr="0" anchor="t" bIns="0" lIns="0" spcFirstLastPara="1" rIns="0" wrap="square" tIns="0">
            <a:noAutofit/>
          </a:bodyPr>
          <a:lstStyle/>
          <a:p>
            <a:pPr indent="0" lvl="0" marL="12700" rtl="0" algn="l">
              <a:lnSpc>
                <a:spcPct val="100000"/>
              </a:lnSpc>
              <a:spcBef>
                <a:spcPts val="0"/>
              </a:spcBef>
              <a:spcAft>
                <a:spcPts val="0"/>
              </a:spcAft>
              <a:buClr>
                <a:schemeClr val="dk1"/>
              </a:buClr>
              <a:buFont typeface="Arial"/>
              <a:buNone/>
            </a:pPr>
            <a:r>
              <a:rPr lang="en" sz="1600">
                <a:solidFill>
                  <a:srgbClr val="164F85"/>
                </a:solidFill>
                <a:latin typeface="Poppins"/>
                <a:ea typeface="Poppins"/>
                <a:cs typeface="Poppins"/>
                <a:sym typeface="Poppins"/>
              </a:rPr>
              <a:t>This process is required to ensure the project is completed within the approved budget and includes:</a:t>
            </a:r>
            <a:endParaRPr sz="1600">
              <a:solidFill>
                <a:srgbClr val="164F85"/>
              </a:solidFill>
              <a:latin typeface="Poppins SemiBold"/>
              <a:ea typeface="Poppins SemiBold"/>
              <a:cs typeface="Poppins SemiBold"/>
              <a:sym typeface="Poppins SemiBold"/>
            </a:endParaRPr>
          </a:p>
          <a:p>
            <a:pPr indent="0" lvl="0" marL="0" rtl="0" algn="l">
              <a:lnSpc>
                <a:spcPct val="150000"/>
              </a:lnSpc>
              <a:spcBef>
                <a:spcPts val="0"/>
              </a:spcBef>
              <a:spcAft>
                <a:spcPts val="0"/>
              </a:spcAft>
              <a:buSzPts val="1100"/>
              <a:buNone/>
            </a:pPr>
            <a:r>
              <a:t/>
            </a:r>
            <a:endParaRPr sz="1400">
              <a:solidFill>
                <a:srgbClr val="164F85"/>
              </a:solidFill>
              <a:latin typeface="Poppins SemiBold"/>
              <a:ea typeface="Poppins SemiBold"/>
              <a:cs typeface="Poppins SemiBold"/>
              <a:sym typeface="Poppins SemiBold"/>
            </a:endParaRPr>
          </a:p>
          <a:p>
            <a:pPr indent="0" lvl="0" marL="0" rtl="0" algn="l">
              <a:lnSpc>
                <a:spcPct val="150000"/>
              </a:lnSpc>
              <a:spcBef>
                <a:spcPts val="1600"/>
              </a:spcBef>
              <a:spcAft>
                <a:spcPts val="1600"/>
              </a:spcAft>
              <a:buSzPts val="1100"/>
              <a:buNone/>
            </a:pPr>
            <a:r>
              <a:t/>
            </a:r>
            <a:endParaRPr sz="1400">
              <a:solidFill>
                <a:srgbClr val="164F85"/>
              </a:solidFill>
              <a:latin typeface="Poppins SemiBold"/>
              <a:ea typeface="Poppins SemiBold"/>
              <a:cs typeface="Poppins SemiBold"/>
              <a:sym typeface="Poppins SemiBold"/>
            </a:endParaRPr>
          </a:p>
        </p:txBody>
      </p:sp>
      <p:sp>
        <p:nvSpPr>
          <p:cNvPr id="249" name="Google Shape;249;p39"/>
          <p:cNvSpPr txBox="1"/>
          <p:nvPr/>
        </p:nvSpPr>
        <p:spPr>
          <a:xfrm>
            <a:off x="755450" y="4322100"/>
            <a:ext cx="3778500" cy="657300"/>
          </a:xfrm>
          <a:prstGeom prst="rect">
            <a:avLst/>
          </a:prstGeom>
          <a:noFill/>
          <a:ln>
            <a:noFill/>
          </a:ln>
        </p:spPr>
        <p:txBody>
          <a:bodyPr anchorCtr="0" anchor="t" bIns="91425" lIns="91425" spcFirstLastPara="1" rIns="91425" wrap="square" tIns="91425">
            <a:noAutofit/>
          </a:bodyPr>
          <a:lstStyle/>
          <a:p>
            <a:pPr indent="0" lvl="0" marL="12700" rtl="0" algn="l">
              <a:spcBef>
                <a:spcPts val="0"/>
              </a:spcBef>
              <a:spcAft>
                <a:spcPts val="0"/>
              </a:spcAft>
              <a:buNone/>
            </a:pPr>
            <a:r>
              <a:rPr b="1" lang="en">
                <a:solidFill>
                  <a:srgbClr val="164F85"/>
                </a:solidFill>
                <a:latin typeface="Poppins"/>
                <a:ea typeface="Poppins"/>
                <a:cs typeface="Poppins"/>
                <a:sym typeface="Poppins"/>
              </a:rPr>
              <a:t>RESOURCES </a:t>
            </a:r>
            <a:r>
              <a:rPr lang="en">
                <a:solidFill>
                  <a:srgbClr val="164F85"/>
                </a:solidFill>
                <a:latin typeface="Poppins"/>
                <a:ea typeface="Poppins"/>
                <a:cs typeface="Poppins"/>
                <a:sym typeface="Poppins"/>
              </a:rPr>
              <a:t>(people, equipment,</a:t>
            </a:r>
            <a:r>
              <a:rPr lang="en">
                <a:solidFill>
                  <a:srgbClr val="164F85"/>
                </a:solidFill>
                <a:latin typeface="Poppins"/>
                <a:ea typeface="Poppins"/>
                <a:cs typeface="Poppins"/>
                <a:sym typeface="Poppins"/>
              </a:rPr>
              <a:t> </a:t>
            </a:r>
            <a:r>
              <a:rPr lang="en">
                <a:solidFill>
                  <a:srgbClr val="164F85"/>
                </a:solidFill>
                <a:latin typeface="Poppins"/>
                <a:ea typeface="Poppins"/>
                <a:cs typeface="Poppins"/>
                <a:sym typeface="Poppins"/>
              </a:rPr>
              <a:t>materials)</a:t>
            </a:r>
            <a:endParaRPr>
              <a:solidFill>
                <a:srgbClr val="164F85"/>
              </a:solidFill>
              <a:latin typeface="Poppins"/>
              <a:ea typeface="Poppins"/>
              <a:cs typeface="Poppins"/>
              <a:sym typeface="Poppins"/>
            </a:endParaRPr>
          </a:p>
          <a:p>
            <a:pPr indent="0" lvl="0" marL="12700" rtl="0" algn="l">
              <a:spcBef>
                <a:spcPts val="0"/>
              </a:spcBef>
              <a:spcAft>
                <a:spcPts val="0"/>
              </a:spcAft>
              <a:buNone/>
            </a:pPr>
            <a:r>
              <a:rPr b="1" lang="en">
                <a:solidFill>
                  <a:srgbClr val="164F85"/>
                </a:solidFill>
                <a:latin typeface="Poppins"/>
                <a:ea typeface="Poppins"/>
                <a:cs typeface="Poppins"/>
                <a:sym typeface="Poppins"/>
              </a:rPr>
              <a:t>QUANTITIES</a:t>
            </a:r>
            <a:endParaRPr>
              <a:solidFill>
                <a:srgbClr val="164F85"/>
              </a:solidFill>
            </a:endParaRPr>
          </a:p>
        </p:txBody>
      </p:sp>
      <p:sp>
        <p:nvSpPr>
          <p:cNvPr id="250" name="Google Shape;250;p39"/>
          <p:cNvSpPr txBox="1"/>
          <p:nvPr/>
        </p:nvSpPr>
        <p:spPr>
          <a:xfrm>
            <a:off x="4827150" y="4381925"/>
            <a:ext cx="3878100" cy="597300"/>
          </a:xfrm>
          <a:prstGeom prst="rect">
            <a:avLst/>
          </a:prstGeom>
          <a:noFill/>
          <a:ln>
            <a:noFill/>
          </a:ln>
        </p:spPr>
        <p:txBody>
          <a:bodyPr anchorCtr="0" anchor="t" bIns="91425" lIns="91425" spcFirstLastPara="1" rIns="91425" wrap="square" tIns="91425">
            <a:noAutofit/>
          </a:bodyPr>
          <a:lstStyle/>
          <a:p>
            <a:pPr indent="0" lvl="0" marL="12700" rtl="0" algn="l">
              <a:spcBef>
                <a:spcPts val="0"/>
              </a:spcBef>
              <a:spcAft>
                <a:spcPts val="0"/>
              </a:spcAft>
              <a:buNone/>
            </a:pPr>
            <a:r>
              <a:rPr b="1" lang="en">
                <a:solidFill>
                  <a:srgbClr val="164F85"/>
                </a:solidFill>
                <a:latin typeface="Poppins"/>
                <a:ea typeface="Poppins"/>
                <a:cs typeface="Poppins"/>
                <a:sym typeface="Poppins"/>
              </a:rPr>
              <a:t>BUDGET</a:t>
            </a:r>
            <a:endParaRPr>
              <a:solidFill>
                <a:srgbClr val="164F85"/>
              </a:solidFill>
            </a:endParaRPr>
          </a:p>
        </p:txBody>
      </p:sp>
      <p:pic>
        <p:nvPicPr>
          <p:cNvPr id="251" name="Google Shape;251;p39"/>
          <p:cNvPicPr preferRelativeResize="0"/>
          <p:nvPr/>
        </p:nvPicPr>
        <p:blipFill>
          <a:blip r:embed="rId3">
            <a:alphaModFix/>
          </a:blip>
          <a:stretch>
            <a:fillRect/>
          </a:stretch>
        </p:blipFill>
        <p:spPr>
          <a:xfrm>
            <a:off x="838200" y="1969800"/>
            <a:ext cx="3695813" cy="2463875"/>
          </a:xfrm>
          <a:prstGeom prst="rect">
            <a:avLst/>
          </a:prstGeom>
          <a:noFill/>
          <a:ln>
            <a:noFill/>
          </a:ln>
        </p:spPr>
      </p:pic>
      <p:pic>
        <p:nvPicPr>
          <p:cNvPr id="252" name="Google Shape;252;p39"/>
          <p:cNvPicPr preferRelativeResize="0"/>
          <p:nvPr/>
        </p:nvPicPr>
        <p:blipFill>
          <a:blip r:embed="rId4">
            <a:alphaModFix/>
          </a:blip>
          <a:stretch>
            <a:fillRect/>
          </a:stretch>
        </p:blipFill>
        <p:spPr>
          <a:xfrm>
            <a:off x="4777500" y="1969800"/>
            <a:ext cx="3927874" cy="24638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56" name="Shape 256"/>
        <p:cNvGrpSpPr/>
        <p:nvPr/>
      </p:nvGrpSpPr>
      <p:grpSpPr>
        <a:xfrm>
          <a:off x="0" y="0"/>
          <a:ext cx="0" cy="0"/>
          <a:chOff x="0" y="0"/>
          <a:chExt cx="0" cy="0"/>
        </a:xfrm>
      </p:grpSpPr>
      <p:sp>
        <p:nvSpPr>
          <p:cNvPr id="257" name="Google Shape;257;p40"/>
          <p:cNvSpPr txBox="1"/>
          <p:nvPr>
            <p:ph idx="4294967295" type="title"/>
          </p:nvPr>
        </p:nvSpPr>
        <p:spPr>
          <a:xfrm>
            <a:off x="838200" y="476675"/>
            <a:ext cx="7530600" cy="766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solidFill>
                  <a:srgbClr val="1A256A"/>
                </a:solidFill>
                <a:latin typeface="Poppins ExtraBold"/>
                <a:ea typeface="Poppins ExtraBold"/>
                <a:cs typeface="Poppins ExtraBold"/>
                <a:sym typeface="Poppins ExtraBold"/>
              </a:rPr>
              <a:t>Quality Management </a:t>
            </a:r>
            <a:endParaRPr>
              <a:solidFill>
                <a:srgbClr val="1A256A"/>
              </a:solidFill>
              <a:latin typeface="Poppins ExtraBold"/>
              <a:ea typeface="Poppins ExtraBold"/>
              <a:cs typeface="Poppins ExtraBold"/>
              <a:sym typeface="Poppins ExtraBold"/>
            </a:endParaRPr>
          </a:p>
          <a:p>
            <a:pPr indent="0" lvl="0" marL="0" rtl="0" algn="l">
              <a:spcBef>
                <a:spcPts val="0"/>
              </a:spcBef>
              <a:spcAft>
                <a:spcPts val="0"/>
              </a:spcAft>
              <a:buClr>
                <a:schemeClr val="dk1"/>
              </a:buClr>
              <a:buSzPts val="1100"/>
              <a:buFont typeface="Arial"/>
              <a:buNone/>
            </a:pPr>
            <a:r>
              <a:t/>
            </a:r>
            <a:endParaRPr>
              <a:solidFill>
                <a:srgbClr val="1A256A"/>
              </a:solidFill>
              <a:latin typeface="Poppins ExtraBold"/>
              <a:ea typeface="Poppins ExtraBold"/>
              <a:cs typeface="Poppins ExtraBold"/>
              <a:sym typeface="Poppins ExtraBold"/>
            </a:endParaRPr>
          </a:p>
          <a:p>
            <a:pPr indent="0" lvl="0" marL="0" rtl="0" algn="l">
              <a:spcBef>
                <a:spcPts val="0"/>
              </a:spcBef>
              <a:spcAft>
                <a:spcPts val="0"/>
              </a:spcAft>
              <a:buSzPts val="1100"/>
              <a:buNone/>
            </a:pPr>
            <a:r>
              <a:t/>
            </a:r>
            <a:endParaRPr>
              <a:solidFill>
                <a:srgbClr val="1A256A"/>
              </a:solidFill>
              <a:latin typeface="Poppins ExtraBold"/>
              <a:ea typeface="Poppins ExtraBold"/>
              <a:cs typeface="Poppins ExtraBold"/>
              <a:sym typeface="Poppins ExtraBold"/>
            </a:endParaRPr>
          </a:p>
        </p:txBody>
      </p:sp>
      <p:sp>
        <p:nvSpPr>
          <p:cNvPr id="258" name="Google Shape;258;p40"/>
          <p:cNvSpPr txBox="1"/>
          <p:nvPr>
            <p:ph idx="4294967295" type="body"/>
          </p:nvPr>
        </p:nvSpPr>
        <p:spPr>
          <a:xfrm>
            <a:off x="838200" y="1167125"/>
            <a:ext cx="7350000" cy="1227900"/>
          </a:xfrm>
          <a:prstGeom prst="rect">
            <a:avLst/>
          </a:prstGeom>
          <a:noFill/>
          <a:ln>
            <a:noFill/>
          </a:ln>
        </p:spPr>
        <p:txBody>
          <a:bodyPr anchorCtr="0" anchor="t" bIns="0" lIns="0" spcFirstLastPara="1" rIns="0" wrap="square" tIns="0">
            <a:noAutofit/>
          </a:bodyPr>
          <a:lstStyle/>
          <a:p>
            <a:pPr indent="0" lvl="0" marL="12700" marR="88900" rtl="0" algn="l">
              <a:lnSpc>
                <a:spcPct val="100000"/>
              </a:lnSpc>
              <a:spcBef>
                <a:spcPts val="0"/>
              </a:spcBef>
              <a:spcAft>
                <a:spcPts val="0"/>
              </a:spcAft>
              <a:buClr>
                <a:schemeClr val="dk1"/>
              </a:buClr>
              <a:buSzPts val="1100"/>
              <a:buFont typeface="Arial"/>
              <a:buNone/>
            </a:pPr>
            <a:r>
              <a:rPr lang="en" sz="1600">
                <a:solidFill>
                  <a:srgbClr val="164F85"/>
                </a:solidFill>
                <a:latin typeface="Poppins"/>
                <a:ea typeface="Poppins"/>
                <a:cs typeface="Poppins"/>
                <a:sym typeface="Poppins"/>
              </a:rPr>
              <a:t>Quality Management is the process that insure the  project will meet the needs.</a:t>
            </a:r>
            <a:endParaRPr sz="1600">
              <a:solidFill>
                <a:srgbClr val="164F85"/>
              </a:solidFill>
            </a:endParaRPr>
          </a:p>
          <a:p>
            <a:pPr indent="0" lvl="0" marL="12700" rtl="0" algn="l">
              <a:lnSpc>
                <a:spcPct val="100000"/>
              </a:lnSpc>
              <a:spcBef>
                <a:spcPts val="0"/>
              </a:spcBef>
              <a:spcAft>
                <a:spcPts val="0"/>
              </a:spcAft>
              <a:buNone/>
            </a:pPr>
            <a:r>
              <a:t/>
            </a:r>
            <a:endParaRPr sz="1600">
              <a:solidFill>
                <a:srgbClr val="164F85"/>
              </a:solidFill>
              <a:latin typeface="Poppins"/>
              <a:ea typeface="Poppins"/>
              <a:cs typeface="Poppins"/>
              <a:sym typeface="Poppins"/>
            </a:endParaRPr>
          </a:p>
          <a:p>
            <a:pPr indent="0" lvl="0" marL="0" rtl="0" algn="l">
              <a:lnSpc>
                <a:spcPct val="150000"/>
              </a:lnSpc>
              <a:spcBef>
                <a:spcPts val="0"/>
              </a:spcBef>
              <a:spcAft>
                <a:spcPts val="0"/>
              </a:spcAft>
              <a:buSzPts val="1100"/>
              <a:buNone/>
            </a:pPr>
            <a:r>
              <a:t/>
            </a:r>
            <a:endParaRPr sz="1600">
              <a:solidFill>
                <a:srgbClr val="164F85"/>
              </a:solidFill>
              <a:latin typeface="Poppins SemiBold"/>
              <a:ea typeface="Poppins SemiBold"/>
              <a:cs typeface="Poppins SemiBold"/>
              <a:sym typeface="Poppins SemiBold"/>
            </a:endParaRPr>
          </a:p>
          <a:p>
            <a:pPr indent="0" lvl="0" marL="0" rtl="0" algn="l">
              <a:lnSpc>
                <a:spcPct val="150000"/>
              </a:lnSpc>
              <a:spcBef>
                <a:spcPts val="1600"/>
              </a:spcBef>
              <a:spcAft>
                <a:spcPts val="1600"/>
              </a:spcAft>
              <a:buSzPts val="1100"/>
              <a:buNone/>
            </a:pPr>
            <a:r>
              <a:t/>
            </a:r>
            <a:endParaRPr sz="1600">
              <a:solidFill>
                <a:srgbClr val="164F85"/>
              </a:solidFill>
              <a:latin typeface="Poppins SemiBold"/>
              <a:ea typeface="Poppins SemiBold"/>
              <a:cs typeface="Poppins SemiBold"/>
              <a:sym typeface="Poppins SemiBold"/>
            </a:endParaRPr>
          </a:p>
        </p:txBody>
      </p:sp>
      <p:sp>
        <p:nvSpPr>
          <p:cNvPr id="259" name="Google Shape;259;p40"/>
          <p:cNvSpPr txBox="1"/>
          <p:nvPr/>
        </p:nvSpPr>
        <p:spPr>
          <a:xfrm>
            <a:off x="755450" y="4322100"/>
            <a:ext cx="3778500" cy="657300"/>
          </a:xfrm>
          <a:prstGeom prst="rect">
            <a:avLst/>
          </a:prstGeom>
          <a:noFill/>
          <a:ln>
            <a:noFill/>
          </a:ln>
        </p:spPr>
        <p:txBody>
          <a:bodyPr anchorCtr="0" anchor="t" bIns="91425" lIns="91425" spcFirstLastPara="1" rIns="91425" wrap="square" tIns="91425">
            <a:noAutofit/>
          </a:bodyPr>
          <a:lstStyle/>
          <a:p>
            <a:pPr indent="0" lvl="0" marL="12700" rtl="0" algn="l">
              <a:spcBef>
                <a:spcPts val="0"/>
              </a:spcBef>
              <a:spcAft>
                <a:spcPts val="0"/>
              </a:spcAft>
              <a:buNone/>
            </a:pPr>
            <a:r>
              <a:t/>
            </a:r>
            <a:endParaRPr/>
          </a:p>
        </p:txBody>
      </p:sp>
      <p:sp>
        <p:nvSpPr>
          <p:cNvPr id="260" name="Google Shape;260;p40"/>
          <p:cNvSpPr txBox="1"/>
          <p:nvPr/>
        </p:nvSpPr>
        <p:spPr>
          <a:xfrm>
            <a:off x="3690650" y="4352100"/>
            <a:ext cx="3878100" cy="59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61" name="Google Shape;261;p40"/>
          <p:cNvPicPr preferRelativeResize="0"/>
          <p:nvPr/>
        </p:nvPicPr>
        <p:blipFill rotWithShape="1">
          <a:blip r:embed="rId3">
            <a:alphaModFix/>
          </a:blip>
          <a:srcRect b="0" l="0" r="0" t="0"/>
          <a:stretch/>
        </p:blipFill>
        <p:spPr>
          <a:xfrm>
            <a:off x="1886250" y="1523125"/>
            <a:ext cx="5096277" cy="35031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41"/>
          <p:cNvSpPr txBox="1"/>
          <p:nvPr>
            <p:ph idx="1" type="subTitle"/>
          </p:nvPr>
        </p:nvSpPr>
        <p:spPr>
          <a:xfrm>
            <a:off x="838200" y="1394250"/>
            <a:ext cx="7947300" cy="3476400"/>
          </a:xfrm>
          <a:prstGeom prst="rect">
            <a:avLst/>
          </a:prstGeom>
        </p:spPr>
        <p:txBody>
          <a:bodyPr anchorCtr="0" anchor="t" bIns="91425" lIns="91425" spcFirstLastPara="1" rIns="91425" wrap="square" tIns="91425">
            <a:noAutofit/>
          </a:bodyPr>
          <a:lstStyle/>
          <a:p>
            <a:pPr indent="0" lvl="0" marL="12700" rtl="0" algn="l">
              <a:spcBef>
                <a:spcPts val="0"/>
              </a:spcBef>
              <a:spcAft>
                <a:spcPts val="0"/>
              </a:spcAft>
              <a:buNone/>
            </a:pPr>
            <a:r>
              <a:rPr lang="en" sz="1600">
                <a:solidFill>
                  <a:srgbClr val="EFEFEF"/>
                </a:solidFill>
                <a:latin typeface="Poppins"/>
                <a:ea typeface="Poppins"/>
                <a:cs typeface="Poppins"/>
                <a:sym typeface="Poppins"/>
              </a:rPr>
              <a:t>This process is necessary to ensure timely and  appropriate generation, collection, dissemination,  and storage of project information.</a:t>
            </a:r>
            <a:endParaRPr sz="1600">
              <a:solidFill>
                <a:srgbClr val="EFEFEF"/>
              </a:solidFill>
              <a:latin typeface="Poppins"/>
              <a:ea typeface="Poppins"/>
              <a:cs typeface="Poppins"/>
              <a:sym typeface="Poppins"/>
            </a:endParaRPr>
          </a:p>
          <a:p>
            <a:pPr indent="0" lvl="0" marL="12700" rtl="0" algn="l">
              <a:spcBef>
                <a:spcPts val="0"/>
              </a:spcBef>
              <a:spcAft>
                <a:spcPts val="0"/>
              </a:spcAft>
              <a:buNone/>
            </a:pPr>
            <a:r>
              <a:t/>
            </a:r>
            <a:endParaRPr sz="1600">
              <a:solidFill>
                <a:srgbClr val="EFEFEF"/>
              </a:solidFill>
              <a:latin typeface="Poppins"/>
              <a:ea typeface="Poppins"/>
              <a:cs typeface="Poppins"/>
              <a:sym typeface="Poppins"/>
            </a:endParaRPr>
          </a:p>
          <a:p>
            <a:pPr indent="0" lvl="0" marL="12700" rtl="0" algn="l">
              <a:spcBef>
                <a:spcPts val="0"/>
              </a:spcBef>
              <a:spcAft>
                <a:spcPts val="0"/>
              </a:spcAft>
              <a:buNone/>
            </a:pPr>
            <a:r>
              <a:t/>
            </a:r>
            <a:endParaRPr sz="1600">
              <a:solidFill>
                <a:srgbClr val="EFEFEF"/>
              </a:solidFill>
              <a:latin typeface="Poppins"/>
              <a:ea typeface="Poppins"/>
              <a:cs typeface="Poppins"/>
              <a:sym typeface="Poppins"/>
            </a:endParaRPr>
          </a:p>
          <a:p>
            <a:pPr indent="0" lvl="0" marL="0" rtl="0" algn="l">
              <a:spcBef>
                <a:spcPts val="0"/>
              </a:spcBef>
              <a:spcAft>
                <a:spcPts val="0"/>
              </a:spcAft>
              <a:buNone/>
            </a:pPr>
            <a:r>
              <a:rPr lang="en" sz="1600">
                <a:solidFill>
                  <a:srgbClr val="EFEFEF"/>
                </a:solidFill>
                <a:latin typeface="Poppins"/>
                <a:ea typeface="Poppins"/>
                <a:cs typeface="Poppins"/>
                <a:sym typeface="Poppins"/>
              </a:rPr>
              <a:t>Involving all Stakeholders in the communication</a:t>
            </a:r>
            <a:endParaRPr sz="1600">
              <a:solidFill>
                <a:srgbClr val="EFEFEF"/>
              </a:solidFill>
              <a:latin typeface="Poppins"/>
              <a:ea typeface="Poppins"/>
              <a:cs typeface="Poppins"/>
              <a:sym typeface="Poppins"/>
            </a:endParaRPr>
          </a:p>
          <a:p>
            <a:pPr indent="0" lvl="0" marL="0" rtl="0" algn="l">
              <a:spcBef>
                <a:spcPts val="0"/>
              </a:spcBef>
              <a:spcAft>
                <a:spcPts val="0"/>
              </a:spcAft>
              <a:buNone/>
            </a:pPr>
            <a:r>
              <a:rPr lang="en" sz="1600">
                <a:solidFill>
                  <a:srgbClr val="EFEFEF"/>
                </a:solidFill>
                <a:latin typeface="Poppins"/>
                <a:ea typeface="Poppins"/>
                <a:cs typeface="Poppins"/>
                <a:sym typeface="Poppins"/>
              </a:rPr>
              <a:t>for the Project.</a:t>
            </a:r>
            <a:endParaRPr sz="1600">
              <a:solidFill>
                <a:srgbClr val="EFEFEF"/>
              </a:solidFill>
              <a:latin typeface="Poppins"/>
              <a:ea typeface="Poppins"/>
              <a:cs typeface="Poppins"/>
              <a:sym typeface="Poppins"/>
            </a:endParaRPr>
          </a:p>
        </p:txBody>
      </p:sp>
      <p:pic>
        <p:nvPicPr>
          <p:cNvPr id="267" name="Google Shape;267;p41"/>
          <p:cNvPicPr preferRelativeResize="0"/>
          <p:nvPr/>
        </p:nvPicPr>
        <p:blipFill>
          <a:blip r:embed="rId3">
            <a:alphaModFix/>
          </a:blip>
          <a:stretch>
            <a:fillRect/>
          </a:stretch>
        </p:blipFill>
        <p:spPr>
          <a:xfrm>
            <a:off x="6865800" y="2999400"/>
            <a:ext cx="2278200" cy="2144100"/>
          </a:xfrm>
          <a:prstGeom prst="rect">
            <a:avLst/>
          </a:prstGeom>
          <a:noFill/>
          <a:ln>
            <a:noFill/>
          </a:ln>
        </p:spPr>
      </p:pic>
      <p:sp>
        <p:nvSpPr>
          <p:cNvPr id="268" name="Google Shape;268;p41"/>
          <p:cNvSpPr txBox="1"/>
          <p:nvPr>
            <p:ph idx="4294967295" type="title"/>
          </p:nvPr>
        </p:nvSpPr>
        <p:spPr>
          <a:xfrm>
            <a:off x="838200" y="476675"/>
            <a:ext cx="7530600" cy="766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
                <a:solidFill>
                  <a:srgbClr val="EFEFEF"/>
                </a:solidFill>
                <a:latin typeface="Poppins"/>
                <a:ea typeface="Poppins"/>
                <a:cs typeface="Poppins"/>
                <a:sym typeface="Poppins"/>
              </a:rPr>
              <a:t>Communication Management </a:t>
            </a:r>
            <a:endParaRPr b="1" sz="2600">
              <a:solidFill>
                <a:srgbClr val="EFEFEF"/>
              </a:solidFill>
            </a:endParaRPr>
          </a:p>
          <a:p>
            <a:pPr indent="0" lvl="0" marL="0" rtl="0" algn="l">
              <a:spcBef>
                <a:spcPts val="0"/>
              </a:spcBef>
              <a:spcAft>
                <a:spcPts val="0"/>
              </a:spcAft>
              <a:buSzPts val="1100"/>
              <a:buNone/>
            </a:pPr>
            <a:r>
              <a:t/>
            </a:r>
            <a:endParaRPr>
              <a:solidFill>
                <a:srgbClr val="FFFFFF"/>
              </a:solidFill>
              <a:latin typeface="Poppins ExtraBold"/>
              <a:ea typeface="Poppins ExtraBold"/>
              <a:cs typeface="Poppins ExtraBold"/>
              <a:sym typeface="Poppins ExtraBo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72" name="Shape 272"/>
        <p:cNvGrpSpPr/>
        <p:nvPr/>
      </p:nvGrpSpPr>
      <p:grpSpPr>
        <a:xfrm>
          <a:off x="0" y="0"/>
          <a:ext cx="0" cy="0"/>
          <a:chOff x="0" y="0"/>
          <a:chExt cx="0" cy="0"/>
        </a:xfrm>
      </p:grpSpPr>
      <p:sp>
        <p:nvSpPr>
          <p:cNvPr id="273" name="Google Shape;273;p42"/>
          <p:cNvSpPr txBox="1"/>
          <p:nvPr>
            <p:ph idx="4294967295" type="title"/>
          </p:nvPr>
        </p:nvSpPr>
        <p:spPr>
          <a:xfrm>
            <a:off x="838200" y="476675"/>
            <a:ext cx="7530600" cy="766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solidFill>
                  <a:srgbClr val="1A256A"/>
                </a:solidFill>
                <a:latin typeface="Poppins ExtraBold"/>
                <a:ea typeface="Poppins ExtraBold"/>
                <a:cs typeface="Poppins ExtraBold"/>
                <a:sym typeface="Poppins ExtraBold"/>
              </a:rPr>
              <a:t>Risk Management </a:t>
            </a:r>
            <a:endParaRPr>
              <a:solidFill>
                <a:srgbClr val="1A256A"/>
              </a:solidFill>
              <a:latin typeface="Poppins ExtraBold"/>
              <a:ea typeface="Poppins ExtraBold"/>
              <a:cs typeface="Poppins ExtraBold"/>
              <a:sym typeface="Poppins ExtraBold"/>
            </a:endParaRPr>
          </a:p>
          <a:p>
            <a:pPr indent="0" lvl="0" marL="0" rtl="0" algn="l">
              <a:spcBef>
                <a:spcPts val="0"/>
              </a:spcBef>
              <a:spcAft>
                <a:spcPts val="0"/>
              </a:spcAft>
              <a:buClr>
                <a:schemeClr val="dk1"/>
              </a:buClr>
              <a:buSzPts val="1100"/>
              <a:buFont typeface="Arial"/>
              <a:buNone/>
            </a:pPr>
            <a:r>
              <a:t/>
            </a:r>
            <a:endParaRPr>
              <a:solidFill>
                <a:srgbClr val="1A256A"/>
              </a:solidFill>
              <a:latin typeface="Poppins ExtraBold"/>
              <a:ea typeface="Poppins ExtraBold"/>
              <a:cs typeface="Poppins ExtraBold"/>
              <a:sym typeface="Poppins ExtraBold"/>
            </a:endParaRPr>
          </a:p>
          <a:p>
            <a:pPr indent="0" lvl="0" marL="0" rtl="0" algn="l">
              <a:spcBef>
                <a:spcPts val="0"/>
              </a:spcBef>
              <a:spcAft>
                <a:spcPts val="0"/>
              </a:spcAft>
              <a:buSzPts val="1100"/>
              <a:buNone/>
            </a:pPr>
            <a:r>
              <a:t/>
            </a:r>
            <a:endParaRPr>
              <a:solidFill>
                <a:srgbClr val="1A256A"/>
              </a:solidFill>
              <a:latin typeface="Poppins ExtraBold"/>
              <a:ea typeface="Poppins ExtraBold"/>
              <a:cs typeface="Poppins ExtraBold"/>
              <a:sym typeface="Poppins ExtraBold"/>
            </a:endParaRPr>
          </a:p>
        </p:txBody>
      </p:sp>
      <p:sp>
        <p:nvSpPr>
          <p:cNvPr id="274" name="Google Shape;274;p42"/>
          <p:cNvSpPr txBox="1"/>
          <p:nvPr>
            <p:ph idx="4294967295" type="body"/>
          </p:nvPr>
        </p:nvSpPr>
        <p:spPr>
          <a:xfrm>
            <a:off x="838200" y="1167125"/>
            <a:ext cx="7350000" cy="1227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t/>
            </a:r>
            <a:endParaRPr sz="1400">
              <a:solidFill>
                <a:schemeClr val="dk1"/>
              </a:solidFill>
              <a:latin typeface="Poppins"/>
              <a:ea typeface="Poppins"/>
              <a:cs typeface="Poppins"/>
              <a:sym typeface="Poppins"/>
            </a:endParaRPr>
          </a:p>
          <a:p>
            <a:pPr indent="0" lvl="0" marL="0" rtl="0" algn="l">
              <a:lnSpc>
                <a:spcPct val="100000"/>
              </a:lnSpc>
              <a:spcBef>
                <a:spcPts val="0"/>
              </a:spcBef>
              <a:spcAft>
                <a:spcPts val="0"/>
              </a:spcAft>
              <a:buNone/>
            </a:pPr>
            <a:r>
              <a:rPr lang="en" sz="1400">
                <a:solidFill>
                  <a:srgbClr val="164F85"/>
                </a:solidFill>
                <a:latin typeface="Poppins"/>
                <a:ea typeface="Poppins"/>
                <a:cs typeface="Poppins"/>
                <a:sym typeface="Poppins"/>
              </a:rPr>
              <a:t>Risk identification and mitigation strategy</a:t>
            </a:r>
            <a:endParaRPr sz="1400">
              <a:solidFill>
                <a:srgbClr val="164F85"/>
              </a:solidFill>
              <a:latin typeface="Poppins"/>
              <a:ea typeface="Poppins"/>
              <a:cs typeface="Poppins"/>
              <a:sym typeface="Poppins"/>
            </a:endParaRPr>
          </a:p>
          <a:p>
            <a:pPr indent="0" lvl="0" marL="0" rtl="0" algn="l">
              <a:lnSpc>
                <a:spcPct val="100000"/>
              </a:lnSpc>
              <a:spcBef>
                <a:spcPts val="0"/>
              </a:spcBef>
              <a:spcAft>
                <a:spcPts val="0"/>
              </a:spcAft>
              <a:buNone/>
            </a:pPr>
            <a:r>
              <a:t/>
            </a:r>
            <a:endParaRPr sz="1400">
              <a:solidFill>
                <a:srgbClr val="164F85"/>
              </a:solidFill>
              <a:latin typeface="Poppins"/>
              <a:ea typeface="Poppins"/>
              <a:cs typeface="Poppins"/>
              <a:sym typeface="Poppins"/>
            </a:endParaRPr>
          </a:p>
          <a:p>
            <a:pPr indent="0" lvl="0" marL="0" rtl="0" algn="l">
              <a:lnSpc>
                <a:spcPct val="100000"/>
              </a:lnSpc>
              <a:spcBef>
                <a:spcPts val="0"/>
              </a:spcBef>
              <a:spcAft>
                <a:spcPts val="0"/>
              </a:spcAft>
              <a:buNone/>
            </a:pPr>
            <a:r>
              <a:rPr lang="en" sz="1400">
                <a:solidFill>
                  <a:srgbClr val="164F85"/>
                </a:solidFill>
                <a:latin typeface="Poppins"/>
                <a:ea typeface="Poppins"/>
                <a:cs typeface="Poppins"/>
                <a:sym typeface="Poppins"/>
              </a:rPr>
              <a:t>Risk update and tracking</a:t>
            </a:r>
            <a:endParaRPr sz="1400">
              <a:solidFill>
                <a:srgbClr val="164F85"/>
              </a:solidFill>
              <a:latin typeface="Poppins"/>
              <a:ea typeface="Poppins"/>
              <a:cs typeface="Poppins"/>
              <a:sym typeface="Poppins"/>
            </a:endParaRPr>
          </a:p>
          <a:p>
            <a:pPr indent="0" lvl="0" marL="0" rtl="0" algn="l">
              <a:lnSpc>
                <a:spcPct val="100000"/>
              </a:lnSpc>
              <a:spcBef>
                <a:spcPts val="0"/>
              </a:spcBef>
              <a:spcAft>
                <a:spcPts val="0"/>
              </a:spcAft>
              <a:buClr>
                <a:schemeClr val="dk1"/>
              </a:buClr>
              <a:buFont typeface="Arial"/>
              <a:buNone/>
            </a:pPr>
            <a:r>
              <a:t/>
            </a:r>
            <a:endParaRPr sz="1400">
              <a:solidFill>
                <a:srgbClr val="164F85"/>
              </a:solidFill>
              <a:latin typeface="Poppins"/>
              <a:ea typeface="Poppins"/>
              <a:cs typeface="Poppins"/>
              <a:sym typeface="Poppins"/>
            </a:endParaRPr>
          </a:p>
          <a:p>
            <a:pPr indent="0" lvl="0" marL="0" rtl="0" algn="l">
              <a:lnSpc>
                <a:spcPct val="100000"/>
              </a:lnSpc>
              <a:spcBef>
                <a:spcPts val="0"/>
              </a:spcBef>
              <a:spcAft>
                <a:spcPts val="0"/>
              </a:spcAft>
              <a:buClr>
                <a:schemeClr val="dk1"/>
              </a:buClr>
              <a:buFont typeface="Arial"/>
              <a:buNone/>
            </a:pPr>
            <a:r>
              <a:rPr lang="en" sz="1400">
                <a:solidFill>
                  <a:srgbClr val="164F85"/>
                </a:solidFill>
                <a:latin typeface="Poppins"/>
                <a:ea typeface="Poppins"/>
                <a:cs typeface="Poppins"/>
                <a:sym typeface="Poppins"/>
              </a:rPr>
              <a:t>Risk? POTENTIAL negative impact to project</a:t>
            </a:r>
            <a:endParaRPr sz="1400">
              <a:solidFill>
                <a:srgbClr val="164F85"/>
              </a:solidFill>
              <a:latin typeface="Poppins"/>
              <a:ea typeface="Poppins"/>
              <a:cs typeface="Poppins"/>
              <a:sym typeface="Poppins"/>
            </a:endParaRPr>
          </a:p>
          <a:p>
            <a:pPr indent="0" lvl="0" marL="12700" marR="88900" rtl="0" algn="l">
              <a:lnSpc>
                <a:spcPct val="100000"/>
              </a:lnSpc>
              <a:spcBef>
                <a:spcPts val="0"/>
              </a:spcBef>
              <a:spcAft>
                <a:spcPts val="0"/>
              </a:spcAft>
              <a:buSzPts val="1100"/>
              <a:buNone/>
            </a:pPr>
            <a:r>
              <a:t/>
            </a:r>
            <a:endParaRPr sz="1400">
              <a:solidFill>
                <a:srgbClr val="000000"/>
              </a:solidFill>
              <a:latin typeface="Poppins"/>
              <a:ea typeface="Poppins"/>
              <a:cs typeface="Poppins"/>
              <a:sym typeface="Poppins"/>
            </a:endParaRPr>
          </a:p>
          <a:p>
            <a:pPr indent="0" lvl="0" marL="12700" rtl="0" algn="l">
              <a:lnSpc>
                <a:spcPct val="100000"/>
              </a:lnSpc>
              <a:spcBef>
                <a:spcPts val="0"/>
              </a:spcBef>
              <a:spcAft>
                <a:spcPts val="0"/>
              </a:spcAft>
              <a:buNone/>
            </a:pPr>
            <a:r>
              <a:t/>
            </a:r>
            <a:endParaRPr sz="1400">
              <a:solidFill>
                <a:schemeClr val="dk1"/>
              </a:solidFill>
              <a:latin typeface="Poppins"/>
              <a:ea typeface="Poppins"/>
              <a:cs typeface="Poppins"/>
              <a:sym typeface="Poppins"/>
            </a:endParaRPr>
          </a:p>
          <a:p>
            <a:pPr indent="0" lvl="0" marL="0" rtl="0" algn="l">
              <a:lnSpc>
                <a:spcPct val="150000"/>
              </a:lnSpc>
              <a:spcBef>
                <a:spcPts val="0"/>
              </a:spcBef>
              <a:spcAft>
                <a:spcPts val="0"/>
              </a:spcAft>
              <a:buSzPts val="1100"/>
              <a:buNone/>
            </a:pPr>
            <a:r>
              <a:t/>
            </a:r>
            <a:endParaRPr sz="1400">
              <a:solidFill>
                <a:srgbClr val="164F85"/>
              </a:solidFill>
              <a:latin typeface="Poppins SemiBold"/>
              <a:ea typeface="Poppins SemiBold"/>
              <a:cs typeface="Poppins SemiBold"/>
              <a:sym typeface="Poppins SemiBold"/>
            </a:endParaRPr>
          </a:p>
          <a:p>
            <a:pPr indent="0" lvl="0" marL="0" rtl="0" algn="l">
              <a:lnSpc>
                <a:spcPct val="150000"/>
              </a:lnSpc>
              <a:spcBef>
                <a:spcPts val="1600"/>
              </a:spcBef>
              <a:spcAft>
                <a:spcPts val="1600"/>
              </a:spcAft>
              <a:buSzPts val="1100"/>
              <a:buNone/>
            </a:pPr>
            <a:r>
              <a:t/>
            </a:r>
            <a:endParaRPr sz="1400">
              <a:solidFill>
                <a:srgbClr val="164F85"/>
              </a:solidFill>
              <a:latin typeface="Poppins SemiBold"/>
              <a:ea typeface="Poppins SemiBold"/>
              <a:cs typeface="Poppins SemiBold"/>
              <a:sym typeface="Poppins SemiBold"/>
            </a:endParaRPr>
          </a:p>
        </p:txBody>
      </p:sp>
      <p:sp>
        <p:nvSpPr>
          <p:cNvPr id="275" name="Google Shape;275;p42"/>
          <p:cNvSpPr txBox="1"/>
          <p:nvPr/>
        </p:nvSpPr>
        <p:spPr>
          <a:xfrm>
            <a:off x="755450" y="4322100"/>
            <a:ext cx="3778500" cy="657300"/>
          </a:xfrm>
          <a:prstGeom prst="rect">
            <a:avLst/>
          </a:prstGeom>
          <a:noFill/>
          <a:ln>
            <a:noFill/>
          </a:ln>
        </p:spPr>
        <p:txBody>
          <a:bodyPr anchorCtr="0" anchor="t" bIns="91425" lIns="91425" spcFirstLastPara="1" rIns="91425" wrap="square" tIns="91425">
            <a:noAutofit/>
          </a:bodyPr>
          <a:lstStyle/>
          <a:p>
            <a:pPr indent="0" lvl="0" marL="12700" rtl="0" algn="l">
              <a:spcBef>
                <a:spcPts val="0"/>
              </a:spcBef>
              <a:spcAft>
                <a:spcPts val="0"/>
              </a:spcAft>
              <a:buNone/>
            </a:pPr>
            <a:r>
              <a:t/>
            </a:r>
            <a:endParaRPr/>
          </a:p>
        </p:txBody>
      </p:sp>
      <p:sp>
        <p:nvSpPr>
          <p:cNvPr id="276" name="Google Shape;276;p42"/>
          <p:cNvSpPr txBox="1"/>
          <p:nvPr/>
        </p:nvSpPr>
        <p:spPr>
          <a:xfrm>
            <a:off x="3690650" y="4352100"/>
            <a:ext cx="3878100" cy="59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77" name="Google Shape;277;p42"/>
          <p:cNvPicPr preferRelativeResize="0"/>
          <p:nvPr/>
        </p:nvPicPr>
        <p:blipFill>
          <a:blip r:embed="rId3">
            <a:alphaModFix/>
          </a:blip>
          <a:stretch>
            <a:fillRect/>
          </a:stretch>
        </p:blipFill>
        <p:spPr>
          <a:xfrm>
            <a:off x="4780425" y="519050"/>
            <a:ext cx="4146674" cy="4105400"/>
          </a:xfrm>
          <a:prstGeom prst="rect">
            <a:avLst/>
          </a:prstGeom>
          <a:noFill/>
          <a:ln>
            <a:noFill/>
          </a:ln>
          <a:effectLst>
            <a:outerShdw blurRad="400050" rotWithShape="0" algn="bl" dir="5520000" dist="76200">
              <a:srgbClr val="000000">
                <a:alpha val="39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81" name="Shape 281"/>
        <p:cNvGrpSpPr/>
        <p:nvPr/>
      </p:nvGrpSpPr>
      <p:grpSpPr>
        <a:xfrm>
          <a:off x="0" y="0"/>
          <a:ext cx="0" cy="0"/>
          <a:chOff x="0" y="0"/>
          <a:chExt cx="0" cy="0"/>
        </a:xfrm>
      </p:grpSpPr>
      <p:sp>
        <p:nvSpPr>
          <p:cNvPr id="282" name="Google Shape;282;p43"/>
          <p:cNvSpPr txBox="1"/>
          <p:nvPr>
            <p:ph idx="4294967295" type="title"/>
          </p:nvPr>
        </p:nvSpPr>
        <p:spPr>
          <a:xfrm>
            <a:off x="838200" y="476675"/>
            <a:ext cx="7530600" cy="766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solidFill>
                  <a:srgbClr val="1A256A"/>
                </a:solidFill>
                <a:latin typeface="Poppins ExtraBold"/>
                <a:ea typeface="Poppins ExtraBold"/>
                <a:cs typeface="Poppins ExtraBold"/>
                <a:sym typeface="Poppins ExtraBold"/>
              </a:rPr>
              <a:t>Change Control management </a:t>
            </a:r>
            <a:endParaRPr>
              <a:solidFill>
                <a:srgbClr val="1A256A"/>
              </a:solidFill>
              <a:latin typeface="Poppins ExtraBold"/>
              <a:ea typeface="Poppins ExtraBold"/>
              <a:cs typeface="Poppins ExtraBold"/>
              <a:sym typeface="Poppins ExtraBold"/>
            </a:endParaRPr>
          </a:p>
          <a:p>
            <a:pPr indent="0" lvl="0" marL="0" rtl="0" algn="l">
              <a:spcBef>
                <a:spcPts val="0"/>
              </a:spcBef>
              <a:spcAft>
                <a:spcPts val="0"/>
              </a:spcAft>
              <a:buClr>
                <a:schemeClr val="dk1"/>
              </a:buClr>
              <a:buSzPts val="1100"/>
              <a:buFont typeface="Arial"/>
              <a:buNone/>
            </a:pPr>
            <a:r>
              <a:t/>
            </a:r>
            <a:endParaRPr>
              <a:solidFill>
                <a:srgbClr val="1A256A"/>
              </a:solidFill>
              <a:latin typeface="Poppins ExtraBold"/>
              <a:ea typeface="Poppins ExtraBold"/>
              <a:cs typeface="Poppins ExtraBold"/>
              <a:sym typeface="Poppins ExtraBold"/>
            </a:endParaRPr>
          </a:p>
          <a:p>
            <a:pPr indent="0" lvl="0" marL="0" rtl="0" algn="l">
              <a:spcBef>
                <a:spcPts val="0"/>
              </a:spcBef>
              <a:spcAft>
                <a:spcPts val="0"/>
              </a:spcAft>
              <a:buSzPts val="1100"/>
              <a:buNone/>
            </a:pPr>
            <a:r>
              <a:t/>
            </a:r>
            <a:endParaRPr>
              <a:solidFill>
                <a:srgbClr val="1A256A"/>
              </a:solidFill>
              <a:latin typeface="Poppins ExtraBold"/>
              <a:ea typeface="Poppins ExtraBold"/>
              <a:cs typeface="Poppins ExtraBold"/>
              <a:sym typeface="Poppins ExtraBold"/>
            </a:endParaRPr>
          </a:p>
        </p:txBody>
      </p:sp>
      <p:sp>
        <p:nvSpPr>
          <p:cNvPr id="283" name="Google Shape;283;p43"/>
          <p:cNvSpPr txBox="1"/>
          <p:nvPr>
            <p:ph idx="4294967295" type="body"/>
          </p:nvPr>
        </p:nvSpPr>
        <p:spPr>
          <a:xfrm>
            <a:off x="838200" y="1178825"/>
            <a:ext cx="7350000" cy="1227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t/>
            </a:r>
            <a:endParaRPr sz="1400">
              <a:solidFill>
                <a:schemeClr val="dk1"/>
              </a:solidFill>
              <a:latin typeface="Poppins"/>
              <a:ea typeface="Poppins"/>
              <a:cs typeface="Poppins"/>
              <a:sym typeface="Poppins"/>
            </a:endParaRPr>
          </a:p>
          <a:p>
            <a:pPr indent="0" lvl="0" marL="12700" rtl="0" algn="l">
              <a:lnSpc>
                <a:spcPct val="100000"/>
              </a:lnSpc>
              <a:spcBef>
                <a:spcPts val="0"/>
              </a:spcBef>
              <a:spcAft>
                <a:spcPts val="0"/>
              </a:spcAft>
              <a:buClr>
                <a:schemeClr val="dk1"/>
              </a:buClr>
              <a:buFont typeface="Arial"/>
              <a:buNone/>
            </a:pPr>
            <a:r>
              <a:rPr lang="en" sz="1600">
                <a:solidFill>
                  <a:srgbClr val="164F85"/>
                </a:solidFill>
                <a:latin typeface="Poppins"/>
                <a:ea typeface="Poppins"/>
                <a:cs typeface="Poppins"/>
                <a:sym typeface="Poppins"/>
              </a:rPr>
              <a:t>Define how changes to the project scope will be executed</a:t>
            </a:r>
            <a:endParaRPr sz="1600">
              <a:solidFill>
                <a:srgbClr val="164F85"/>
              </a:solidFill>
              <a:latin typeface="Poppins"/>
              <a:ea typeface="Poppins"/>
              <a:cs typeface="Poppins"/>
              <a:sym typeface="Poppins"/>
            </a:endParaRPr>
          </a:p>
          <a:p>
            <a:pPr indent="0" lvl="0" marL="12700" rtl="0" algn="l">
              <a:lnSpc>
                <a:spcPct val="100000"/>
              </a:lnSpc>
              <a:spcBef>
                <a:spcPts val="0"/>
              </a:spcBef>
              <a:spcAft>
                <a:spcPts val="0"/>
              </a:spcAft>
              <a:buNone/>
            </a:pPr>
            <a:r>
              <a:t/>
            </a:r>
            <a:endParaRPr sz="1400">
              <a:solidFill>
                <a:schemeClr val="dk1"/>
              </a:solidFill>
              <a:latin typeface="Poppins"/>
              <a:ea typeface="Poppins"/>
              <a:cs typeface="Poppins"/>
              <a:sym typeface="Poppins"/>
            </a:endParaRPr>
          </a:p>
          <a:p>
            <a:pPr indent="0" lvl="0" marL="0" rtl="0" algn="l">
              <a:lnSpc>
                <a:spcPct val="150000"/>
              </a:lnSpc>
              <a:spcBef>
                <a:spcPts val="0"/>
              </a:spcBef>
              <a:spcAft>
                <a:spcPts val="0"/>
              </a:spcAft>
              <a:buSzPts val="1100"/>
              <a:buNone/>
            </a:pPr>
            <a:r>
              <a:t/>
            </a:r>
            <a:endParaRPr sz="1400">
              <a:solidFill>
                <a:srgbClr val="164F85"/>
              </a:solidFill>
              <a:latin typeface="Poppins SemiBold"/>
              <a:ea typeface="Poppins SemiBold"/>
              <a:cs typeface="Poppins SemiBold"/>
              <a:sym typeface="Poppins SemiBold"/>
            </a:endParaRPr>
          </a:p>
          <a:p>
            <a:pPr indent="0" lvl="0" marL="0" rtl="0" algn="l">
              <a:lnSpc>
                <a:spcPct val="150000"/>
              </a:lnSpc>
              <a:spcBef>
                <a:spcPts val="1600"/>
              </a:spcBef>
              <a:spcAft>
                <a:spcPts val="1600"/>
              </a:spcAft>
              <a:buSzPts val="1100"/>
              <a:buNone/>
            </a:pPr>
            <a:r>
              <a:t/>
            </a:r>
            <a:endParaRPr sz="1400">
              <a:solidFill>
                <a:srgbClr val="164F85"/>
              </a:solidFill>
              <a:latin typeface="Poppins SemiBold"/>
              <a:ea typeface="Poppins SemiBold"/>
              <a:cs typeface="Poppins SemiBold"/>
              <a:sym typeface="Poppins SemiBold"/>
            </a:endParaRPr>
          </a:p>
        </p:txBody>
      </p:sp>
      <p:sp>
        <p:nvSpPr>
          <p:cNvPr id="284" name="Google Shape;284;p43"/>
          <p:cNvSpPr txBox="1"/>
          <p:nvPr/>
        </p:nvSpPr>
        <p:spPr>
          <a:xfrm>
            <a:off x="485450" y="4322100"/>
            <a:ext cx="2719500" cy="657300"/>
          </a:xfrm>
          <a:prstGeom prst="rect">
            <a:avLst/>
          </a:prstGeom>
          <a:noFill/>
          <a:ln>
            <a:noFill/>
          </a:ln>
        </p:spPr>
        <p:txBody>
          <a:bodyPr anchorCtr="0" anchor="t" bIns="91425" lIns="91425" spcFirstLastPara="1" rIns="91425" wrap="square" tIns="91425">
            <a:noAutofit/>
          </a:bodyPr>
          <a:lstStyle/>
          <a:p>
            <a:pPr indent="0" lvl="0" marL="12700" rtl="0" algn="l">
              <a:spcBef>
                <a:spcPts val="0"/>
              </a:spcBef>
              <a:spcAft>
                <a:spcPts val="0"/>
              </a:spcAft>
              <a:buNone/>
            </a:pPr>
            <a:r>
              <a:rPr b="1" lang="en">
                <a:solidFill>
                  <a:srgbClr val="164F85"/>
                </a:solidFill>
                <a:latin typeface="Poppins"/>
                <a:ea typeface="Poppins"/>
                <a:cs typeface="Poppins"/>
                <a:sym typeface="Poppins"/>
              </a:rPr>
              <a:t>SCOPE  CHANGE</a:t>
            </a:r>
            <a:endParaRPr>
              <a:solidFill>
                <a:srgbClr val="164F85"/>
              </a:solidFill>
              <a:latin typeface="Poppins"/>
              <a:ea typeface="Poppins"/>
              <a:cs typeface="Poppins"/>
              <a:sym typeface="Poppins"/>
            </a:endParaRPr>
          </a:p>
        </p:txBody>
      </p:sp>
      <p:sp>
        <p:nvSpPr>
          <p:cNvPr id="285" name="Google Shape;285;p43"/>
          <p:cNvSpPr txBox="1"/>
          <p:nvPr/>
        </p:nvSpPr>
        <p:spPr>
          <a:xfrm>
            <a:off x="3690650" y="4352100"/>
            <a:ext cx="3878100" cy="59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43"/>
          <p:cNvSpPr/>
          <p:nvPr/>
        </p:nvSpPr>
        <p:spPr>
          <a:xfrm>
            <a:off x="485425" y="2167526"/>
            <a:ext cx="2719500" cy="19761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87" name="Google Shape;287;p43"/>
          <p:cNvSpPr/>
          <p:nvPr/>
        </p:nvSpPr>
        <p:spPr>
          <a:xfrm>
            <a:off x="3905850" y="2406725"/>
            <a:ext cx="1799100" cy="16068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88" name="Google Shape;288;p43"/>
          <p:cNvSpPr/>
          <p:nvPr/>
        </p:nvSpPr>
        <p:spPr>
          <a:xfrm>
            <a:off x="6405800" y="2167525"/>
            <a:ext cx="2147100" cy="20235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89" name="Google Shape;289;p43"/>
          <p:cNvSpPr txBox="1"/>
          <p:nvPr/>
        </p:nvSpPr>
        <p:spPr>
          <a:xfrm>
            <a:off x="3905925" y="4293600"/>
            <a:ext cx="1799100" cy="415200"/>
          </a:xfrm>
          <a:prstGeom prst="rect">
            <a:avLst/>
          </a:prstGeom>
          <a:noFill/>
          <a:ln>
            <a:noFill/>
          </a:ln>
        </p:spPr>
        <p:txBody>
          <a:bodyPr anchorCtr="0" anchor="t" bIns="0" lIns="0" spcFirstLastPara="1" rIns="0" wrap="square" tIns="7775">
            <a:noAutofit/>
          </a:bodyPr>
          <a:lstStyle/>
          <a:p>
            <a:pPr indent="0" lvl="0" marL="12700" marR="0" rtl="0" algn="l">
              <a:lnSpc>
                <a:spcPct val="100000"/>
              </a:lnSpc>
              <a:spcBef>
                <a:spcPts val="0"/>
              </a:spcBef>
              <a:spcAft>
                <a:spcPts val="0"/>
              </a:spcAft>
              <a:buNone/>
            </a:pPr>
            <a:r>
              <a:rPr b="1" lang="en">
                <a:solidFill>
                  <a:srgbClr val="164F85"/>
                </a:solidFill>
                <a:latin typeface="Poppins"/>
                <a:ea typeface="Poppins"/>
                <a:cs typeface="Poppins"/>
                <a:sym typeface="Poppins"/>
              </a:rPr>
              <a:t>SCHEDULE  CHANGES</a:t>
            </a:r>
            <a:endParaRPr>
              <a:solidFill>
                <a:srgbClr val="164F85"/>
              </a:solidFill>
              <a:latin typeface="Poppins"/>
              <a:ea typeface="Poppins"/>
              <a:cs typeface="Poppins"/>
              <a:sym typeface="Poppins"/>
            </a:endParaRPr>
          </a:p>
        </p:txBody>
      </p:sp>
      <p:sp>
        <p:nvSpPr>
          <p:cNvPr id="290" name="Google Shape;290;p43"/>
          <p:cNvSpPr txBox="1"/>
          <p:nvPr/>
        </p:nvSpPr>
        <p:spPr>
          <a:xfrm>
            <a:off x="6405675" y="4293600"/>
            <a:ext cx="2053800" cy="473700"/>
          </a:xfrm>
          <a:prstGeom prst="rect">
            <a:avLst/>
          </a:prstGeom>
          <a:noFill/>
          <a:ln>
            <a:noFill/>
          </a:ln>
        </p:spPr>
        <p:txBody>
          <a:bodyPr anchorCtr="0" anchor="t" bIns="0" lIns="0" spcFirstLastPara="1" rIns="0" wrap="square" tIns="7775">
            <a:noAutofit/>
          </a:bodyPr>
          <a:lstStyle/>
          <a:p>
            <a:pPr indent="0" lvl="0" marL="12700" marR="0" rtl="0" algn="l">
              <a:lnSpc>
                <a:spcPct val="100000"/>
              </a:lnSpc>
              <a:spcBef>
                <a:spcPts val="0"/>
              </a:spcBef>
              <a:spcAft>
                <a:spcPts val="0"/>
              </a:spcAft>
              <a:buNone/>
            </a:pPr>
            <a:r>
              <a:rPr b="1" lang="en">
                <a:solidFill>
                  <a:srgbClr val="164F85"/>
                </a:solidFill>
                <a:latin typeface="Poppins"/>
                <a:ea typeface="Poppins"/>
                <a:cs typeface="Poppins"/>
                <a:sym typeface="Poppins"/>
              </a:rPr>
              <a:t>SCHEDULE  CHANGES</a:t>
            </a:r>
            <a:endParaRPr>
              <a:solidFill>
                <a:srgbClr val="164F85"/>
              </a:solidFill>
              <a:latin typeface="Poppins"/>
              <a:ea typeface="Poppins"/>
              <a:cs typeface="Poppins"/>
              <a:sym typeface="Poppi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94" name="Shape 294"/>
        <p:cNvGrpSpPr/>
        <p:nvPr/>
      </p:nvGrpSpPr>
      <p:grpSpPr>
        <a:xfrm>
          <a:off x="0" y="0"/>
          <a:ext cx="0" cy="0"/>
          <a:chOff x="0" y="0"/>
          <a:chExt cx="0" cy="0"/>
        </a:xfrm>
      </p:grpSpPr>
      <p:sp>
        <p:nvSpPr>
          <p:cNvPr id="295" name="Google Shape;295;p44"/>
          <p:cNvSpPr txBox="1"/>
          <p:nvPr>
            <p:ph idx="4294967295" type="title"/>
          </p:nvPr>
        </p:nvSpPr>
        <p:spPr>
          <a:xfrm>
            <a:off x="838200" y="476675"/>
            <a:ext cx="7530600" cy="766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solidFill>
                  <a:srgbClr val="1A256A"/>
                </a:solidFill>
                <a:latin typeface="Poppins ExtraBold"/>
                <a:ea typeface="Poppins ExtraBold"/>
                <a:cs typeface="Poppins ExtraBold"/>
                <a:sym typeface="Poppins ExtraBold"/>
              </a:rPr>
              <a:t>Project Life Cycle</a:t>
            </a:r>
            <a:endParaRPr>
              <a:solidFill>
                <a:srgbClr val="1A256A"/>
              </a:solidFill>
              <a:latin typeface="Poppins ExtraBold"/>
              <a:ea typeface="Poppins ExtraBold"/>
              <a:cs typeface="Poppins ExtraBold"/>
              <a:sym typeface="Poppins ExtraBold"/>
            </a:endParaRPr>
          </a:p>
          <a:p>
            <a:pPr indent="0" lvl="0" marL="0" rtl="0" algn="l">
              <a:spcBef>
                <a:spcPts val="0"/>
              </a:spcBef>
              <a:spcAft>
                <a:spcPts val="0"/>
              </a:spcAft>
              <a:buClr>
                <a:schemeClr val="dk1"/>
              </a:buClr>
              <a:buSzPts val="1100"/>
              <a:buFont typeface="Arial"/>
              <a:buNone/>
            </a:pPr>
            <a:r>
              <a:t/>
            </a:r>
            <a:endParaRPr>
              <a:solidFill>
                <a:srgbClr val="1A256A"/>
              </a:solidFill>
              <a:latin typeface="Poppins ExtraBold"/>
              <a:ea typeface="Poppins ExtraBold"/>
              <a:cs typeface="Poppins ExtraBold"/>
              <a:sym typeface="Poppins ExtraBold"/>
            </a:endParaRPr>
          </a:p>
          <a:p>
            <a:pPr indent="0" lvl="0" marL="0" rtl="0" algn="l">
              <a:spcBef>
                <a:spcPts val="0"/>
              </a:spcBef>
              <a:spcAft>
                <a:spcPts val="0"/>
              </a:spcAft>
              <a:buSzPts val="1100"/>
              <a:buNone/>
            </a:pPr>
            <a:r>
              <a:t/>
            </a:r>
            <a:endParaRPr>
              <a:solidFill>
                <a:srgbClr val="1A256A"/>
              </a:solidFill>
              <a:latin typeface="Poppins ExtraBold"/>
              <a:ea typeface="Poppins ExtraBold"/>
              <a:cs typeface="Poppins ExtraBold"/>
              <a:sym typeface="Poppins ExtraBold"/>
            </a:endParaRPr>
          </a:p>
        </p:txBody>
      </p:sp>
      <p:sp>
        <p:nvSpPr>
          <p:cNvPr id="296" name="Google Shape;296;p44"/>
          <p:cNvSpPr txBox="1"/>
          <p:nvPr>
            <p:ph idx="4294967295" type="body"/>
          </p:nvPr>
        </p:nvSpPr>
        <p:spPr>
          <a:xfrm>
            <a:off x="838200" y="1178825"/>
            <a:ext cx="7350000" cy="1227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t/>
            </a:r>
            <a:endParaRPr sz="1400">
              <a:solidFill>
                <a:schemeClr val="dk1"/>
              </a:solidFill>
              <a:latin typeface="Poppins"/>
              <a:ea typeface="Poppins"/>
              <a:cs typeface="Poppins"/>
              <a:sym typeface="Poppins"/>
            </a:endParaRPr>
          </a:p>
          <a:p>
            <a:pPr indent="0" lvl="0" marL="12700" rtl="0" algn="l">
              <a:lnSpc>
                <a:spcPct val="100000"/>
              </a:lnSpc>
              <a:spcBef>
                <a:spcPts val="0"/>
              </a:spcBef>
              <a:spcAft>
                <a:spcPts val="0"/>
              </a:spcAft>
              <a:buNone/>
            </a:pPr>
            <a:r>
              <a:t/>
            </a:r>
            <a:endParaRPr sz="1400">
              <a:solidFill>
                <a:srgbClr val="164F85"/>
              </a:solidFill>
              <a:latin typeface="Poppins"/>
              <a:ea typeface="Poppins"/>
              <a:cs typeface="Poppins"/>
              <a:sym typeface="Poppins"/>
            </a:endParaRPr>
          </a:p>
          <a:p>
            <a:pPr indent="0" lvl="0" marL="12700" rtl="0" algn="l">
              <a:lnSpc>
                <a:spcPct val="100000"/>
              </a:lnSpc>
              <a:spcBef>
                <a:spcPts val="0"/>
              </a:spcBef>
              <a:spcAft>
                <a:spcPts val="0"/>
              </a:spcAft>
              <a:buNone/>
            </a:pPr>
            <a:r>
              <a:t/>
            </a:r>
            <a:endParaRPr sz="1400">
              <a:solidFill>
                <a:schemeClr val="dk1"/>
              </a:solidFill>
              <a:latin typeface="Poppins"/>
              <a:ea typeface="Poppins"/>
              <a:cs typeface="Poppins"/>
              <a:sym typeface="Poppins"/>
            </a:endParaRPr>
          </a:p>
          <a:p>
            <a:pPr indent="0" lvl="0" marL="0" rtl="0" algn="l">
              <a:lnSpc>
                <a:spcPct val="150000"/>
              </a:lnSpc>
              <a:spcBef>
                <a:spcPts val="0"/>
              </a:spcBef>
              <a:spcAft>
                <a:spcPts val="0"/>
              </a:spcAft>
              <a:buSzPts val="1100"/>
              <a:buNone/>
            </a:pPr>
            <a:r>
              <a:t/>
            </a:r>
            <a:endParaRPr sz="1400">
              <a:solidFill>
                <a:srgbClr val="164F85"/>
              </a:solidFill>
              <a:latin typeface="Poppins SemiBold"/>
              <a:ea typeface="Poppins SemiBold"/>
              <a:cs typeface="Poppins SemiBold"/>
              <a:sym typeface="Poppins SemiBold"/>
            </a:endParaRPr>
          </a:p>
          <a:p>
            <a:pPr indent="0" lvl="0" marL="0" rtl="0" algn="l">
              <a:lnSpc>
                <a:spcPct val="150000"/>
              </a:lnSpc>
              <a:spcBef>
                <a:spcPts val="1600"/>
              </a:spcBef>
              <a:spcAft>
                <a:spcPts val="1600"/>
              </a:spcAft>
              <a:buSzPts val="1100"/>
              <a:buNone/>
            </a:pPr>
            <a:r>
              <a:t/>
            </a:r>
            <a:endParaRPr sz="1400">
              <a:solidFill>
                <a:srgbClr val="164F85"/>
              </a:solidFill>
              <a:latin typeface="Poppins SemiBold"/>
              <a:ea typeface="Poppins SemiBold"/>
              <a:cs typeface="Poppins SemiBold"/>
              <a:sym typeface="Poppins SemiBold"/>
            </a:endParaRPr>
          </a:p>
        </p:txBody>
      </p:sp>
      <p:sp>
        <p:nvSpPr>
          <p:cNvPr id="297" name="Google Shape;297;p44"/>
          <p:cNvSpPr txBox="1"/>
          <p:nvPr/>
        </p:nvSpPr>
        <p:spPr>
          <a:xfrm>
            <a:off x="485450" y="4322100"/>
            <a:ext cx="2719500" cy="657300"/>
          </a:xfrm>
          <a:prstGeom prst="rect">
            <a:avLst/>
          </a:prstGeom>
          <a:noFill/>
          <a:ln>
            <a:noFill/>
          </a:ln>
        </p:spPr>
        <p:txBody>
          <a:bodyPr anchorCtr="0" anchor="t" bIns="91425" lIns="91425" spcFirstLastPara="1" rIns="91425" wrap="square" tIns="91425">
            <a:noAutofit/>
          </a:bodyPr>
          <a:lstStyle/>
          <a:p>
            <a:pPr indent="0" lvl="0" marL="12700" rtl="0" algn="l">
              <a:spcBef>
                <a:spcPts val="0"/>
              </a:spcBef>
              <a:spcAft>
                <a:spcPts val="0"/>
              </a:spcAft>
              <a:buNone/>
            </a:pPr>
            <a:r>
              <a:t/>
            </a:r>
            <a:endParaRPr>
              <a:solidFill>
                <a:srgbClr val="164F85"/>
              </a:solidFill>
              <a:latin typeface="Poppins"/>
              <a:ea typeface="Poppins"/>
              <a:cs typeface="Poppins"/>
              <a:sym typeface="Poppins"/>
            </a:endParaRPr>
          </a:p>
        </p:txBody>
      </p:sp>
      <p:sp>
        <p:nvSpPr>
          <p:cNvPr id="298" name="Google Shape;298;p44"/>
          <p:cNvSpPr txBox="1"/>
          <p:nvPr/>
        </p:nvSpPr>
        <p:spPr>
          <a:xfrm>
            <a:off x="3690650" y="4352100"/>
            <a:ext cx="3878100" cy="59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44"/>
          <p:cNvSpPr txBox="1"/>
          <p:nvPr/>
        </p:nvSpPr>
        <p:spPr>
          <a:xfrm>
            <a:off x="3905925" y="4293600"/>
            <a:ext cx="1799100" cy="415200"/>
          </a:xfrm>
          <a:prstGeom prst="rect">
            <a:avLst/>
          </a:prstGeom>
          <a:noFill/>
          <a:ln>
            <a:noFill/>
          </a:ln>
        </p:spPr>
        <p:txBody>
          <a:bodyPr anchorCtr="0" anchor="t" bIns="0" lIns="0" spcFirstLastPara="1" rIns="0" wrap="square" tIns="7775">
            <a:noAutofit/>
          </a:bodyPr>
          <a:lstStyle/>
          <a:p>
            <a:pPr indent="0" lvl="0" marL="12700" marR="0" rtl="0" algn="l">
              <a:lnSpc>
                <a:spcPct val="100000"/>
              </a:lnSpc>
              <a:spcBef>
                <a:spcPts val="0"/>
              </a:spcBef>
              <a:spcAft>
                <a:spcPts val="0"/>
              </a:spcAft>
              <a:buNone/>
            </a:pPr>
            <a:r>
              <a:t/>
            </a:r>
            <a:endParaRPr>
              <a:solidFill>
                <a:srgbClr val="164F85"/>
              </a:solidFill>
              <a:latin typeface="Poppins"/>
              <a:ea typeface="Poppins"/>
              <a:cs typeface="Poppins"/>
              <a:sym typeface="Poppins"/>
            </a:endParaRPr>
          </a:p>
        </p:txBody>
      </p:sp>
      <p:sp>
        <p:nvSpPr>
          <p:cNvPr id="300" name="Google Shape;300;p44"/>
          <p:cNvSpPr txBox="1"/>
          <p:nvPr/>
        </p:nvSpPr>
        <p:spPr>
          <a:xfrm>
            <a:off x="6405675" y="4293600"/>
            <a:ext cx="2053800" cy="473700"/>
          </a:xfrm>
          <a:prstGeom prst="rect">
            <a:avLst/>
          </a:prstGeom>
          <a:noFill/>
          <a:ln>
            <a:noFill/>
          </a:ln>
        </p:spPr>
        <p:txBody>
          <a:bodyPr anchorCtr="0" anchor="t" bIns="0" lIns="0" spcFirstLastPara="1" rIns="0" wrap="square" tIns="7775">
            <a:noAutofit/>
          </a:bodyPr>
          <a:lstStyle/>
          <a:p>
            <a:pPr indent="0" lvl="0" marL="12700" marR="0" rtl="0" algn="l">
              <a:lnSpc>
                <a:spcPct val="100000"/>
              </a:lnSpc>
              <a:spcBef>
                <a:spcPts val="0"/>
              </a:spcBef>
              <a:spcAft>
                <a:spcPts val="0"/>
              </a:spcAft>
              <a:buNone/>
            </a:pPr>
            <a:r>
              <a:t/>
            </a:r>
            <a:endParaRPr>
              <a:solidFill>
                <a:srgbClr val="164F85"/>
              </a:solidFill>
              <a:latin typeface="Poppins"/>
              <a:ea typeface="Poppins"/>
              <a:cs typeface="Poppins"/>
              <a:sym typeface="Poppins"/>
            </a:endParaRPr>
          </a:p>
        </p:txBody>
      </p:sp>
      <p:sp>
        <p:nvSpPr>
          <p:cNvPr id="301" name="Google Shape;301;p44"/>
          <p:cNvSpPr/>
          <p:nvPr/>
        </p:nvSpPr>
        <p:spPr>
          <a:xfrm>
            <a:off x="301109" y="2896433"/>
            <a:ext cx="8707628" cy="201982"/>
          </a:xfrm>
          <a:custGeom>
            <a:rect b="b" l="l" r="r" t="t"/>
            <a:pathLst>
              <a:path extrusionOk="0" h="382904" w="12395200">
                <a:moveTo>
                  <a:pt x="11537569" y="0"/>
                </a:moveTo>
                <a:lnTo>
                  <a:pt x="11537569" y="133984"/>
                </a:lnTo>
                <a:lnTo>
                  <a:pt x="0" y="133984"/>
                </a:lnTo>
                <a:lnTo>
                  <a:pt x="0" y="248538"/>
                </a:lnTo>
                <a:lnTo>
                  <a:pt x="11537569" y="248538"/>
                </a:lnTo>
                <a:lnTo>
                  <a:pt x="11537569" y="382524"/>
                </a:lnTo>
                <a:lnTo>
                  <a:pt x="12394691" y="191262"/>
                </a:lnTo>
                <a:lnTo>
                  <a:pt x="11537569" y="0"/>
                </a:lnTo>
                <a:close/>
              </a:path>
            </a:pathLst>
          </a:custGeom>
          <a:solidFill>
            <a:srgbClr val="3A1F4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02" name="Google Shape;302;p44"/>
          <p:cNvSpPr/>
          <p:nvPr/>
        </p:nvSpPr>
        <p:spPr>
          <a:xfrm>
            <a:off x="211293" y="2512436"/>
            <a:ext cx="1209343" cy="908083"/>
          </a:xfrm>
          <a:custGeom>
            <a:rect b="b" l="l" r="r" t="t"/>
            <a:pathLst>
              <a:path extrusionOk="0" h="1721485" w="1721485">
                <a:moveTo>
                  <a:pt x="883518" y="0"/>
                </a:moveTo>
                <a:lnTo>
                  <a:pt x="837934" y="0"/>
                </a:lnTo>
                <a:lnTo>
                  <a:pt x="792401" y="2399"/>
                </a:lnTo>
                <a:lnTo>
                  <a:pt x="747023" y="7197"/>
                </a:lnTo>
                <a:lnTo>
                  <a:pt x="701901" y="14395"/>
                </a:lnTo>
                <a:lnTo>
                  <a:pt x="657139" y="23992"/>
                </a:lnTo>
                <a:lnTo>
                  <a:pt x="612840" y="35988"/>
                </a:lnTo>
                <a:lnTo>
                  <a:pt x="569106" y="50384"/>
                </a:lnTo>
                <a:lnTo>
                  <a:pt x="526041" y="67179"/>
                </a:lnTo>
                <a:lnTo>
                  <a:pt x="483746" y="86373"/>
                </a:lnTo>
                <a:lnTo>
                  <a:pt x="442326" y="107966"/>
                </a:lnTo>
                <a:lnTo>
                  <a:pt x="401882" y="131959"/>
                </a:lnTo>
                <a:lnTo>
                  <a:pt x="362518" y="158351"/>
                </a:lnTo>
                <a:lnTo>
                  <a:pt x="324336" y="187142"/>
                </a:lnTo>
                <a:lnTo>
                  <a:pt x="287439" y="218332"/>
                </a:lnTo>
                <a:lnTo>
                  <a:pt x="251931" y="251922"/>
                </a:lnTo>
                <a:lnTo>
                  <a:pt x="218340" y="287426"/>
                </a:lnTo>
                <a:lnTo>
                  <a:pt x="187149" y="324319"/>
                </a:lnTo>
                <a:lnTo>
                  <a:pt x="158357" y="362498"/>
                </a:lnTo>
                <a:lnTo>
                  <a:pt x="131964" y="401860"/>
                </a:lnTo>
                <a:lnTo>
                  <a:pt x="107970" y="442302"/>
                </a:lnTo>
                <a:lnTo>
                  <a:pt x="86376" y="483720"/>
                </a:lnTo>
                <a:lnTo>
                  <a:pt x="67181" y="526013"/>
                </a:lnTo>
                <a:lnTo>
                  <a:pt x="50386" y="569078"/>
                </a:lnTo>
                <a:lnTo>
                  <a:pt x="35990" y="612811"/>
                </a:lnTo>
                <a:lnTo>
                  <a:pt x="23993" y="657109"/>
                </a:lnTo>
                <a:lnTo>
                  <a:pt x="14396" y="701871"/>
                </a:lnTo>
                <a:lnTo>
                  <a:pt x="7198" y="746992"/>
                </a:lnTo>
                <a:lnTo>
                  <a:pt x="2399" y="792371"/>
                </a:lnTo>
                <a:lnTo>
                  <a:pt x="0" y="837904"/>
                </a:lnTo>
                <a:lnTo>
                  <a:pt x="0" y="883488"/>
                </a:lnTo>
                <a:lnTo>
                  <a:pt x="2399" y="929021"/>
                </a:lnTo>
                <a:lnTo>
                  <a:pt x="7198" y="974400"/>
                </a:lnTo>
                <a:lnTo>
                  <a:pt x="14396" y="1019521"/>
                </a:lnTo>
                <a:lnTo>
                  <a:pt x="23993" y="1064283"/>
                </a:lnTo>
                <a:lnTo>
                  <a:pt x="35990" y="1108581"/>
                </a:lnTo>
                <a:lnTo>
                  <a:pt x="50386" y="1152314"/>
                </a:lnTo>
                <a:lnTo>
                  <a:pt x="67181" y="1195379"/>
                </a:lnTo>
                <a:lnTo>
                  <a:pt x="86376" y="1237672"/>
                </a:lnTo>
                <a:lnTo>
                  <a:pt x="107970" y="1279091"/>
                </a:lnTo>
                <a:lnTo>
                  <a:pt x="131964" y="1319532"/>
                </a:lnTo>
                <a:lnTo>
                  <a:pt x="158357" y="1358894"/>
                </a:lnTo>
                <a:lnTo>
                  <a:pt x="187149" y="1397073"/>
                </a:lnTo>
                <a:lnTo>
                  <a:pt x="218340" y="1433966"/>
                </a:lnTo>
                <a:lnTo>
                  <a:pt x="251931" y="1469471"/>
                </a:lnTo>
                <a:lnTo>
                  <a:pt x="287439" y="1503060"/>
                </a:lnTo>
                <a:lnTo>
                  <a:pt x="324336" y="1534251"/>
                </a:lnTo>
                <a:lnTo>
                  <a:pt x="362518" y="1563042"/>
                </a:lnTo>
                <a:lnTo>
                  <a:pt x="401882" y="1589433"/>
                </a:lnTo>
                <a:lnTo>
                  <a:pt x="442326" y="1613426"/>
                </a:lnTo>
                <a:lnTo>
                  <a:pt x="483746" y="1635019"/>
                </a:lnTo>
                <a:lnTo>
                  <a:pt x="526041" y="1654213"/>
                </a:lnTo>
                <a:lnTo>
                  <a:pt x="569106" y="1671008"/>
                </a:lnTo>
                <a:lnTo>
                  <a:pt x="612840" y="1685404"/>
                </a:lnTo>
                <a:lnTo>
                  <a:pt x="657139" y="1697400"/>
                </a:lnTo>
                <a:lnTo>
                  <a:pt x="701901" y="1706997"/>
                </a:lnTo>
                <a:lnTo>
                  <a:pt x="747023" y="1714195"/>
                </a:lnTo>
                <a:lnTo>
                  <a:pt x="792401" y="1718993"/>
                </a:lnTo>
                <a:lnTo>
                  <a:pt x="837934" y="1721393"/>
                </a:lnTo>
                <a:lnTo>
                  <a:pt x="883518" y="1721393"/>
                </a:lnTo>
                <a:lnTo>
                  <a:pt x="929051" y="1718993"/>
                </a:lnTo>
                <a:lnTo>
                  <a:pt x="974429" y="1714195"/>
                </a:lnTo>
                <a:lnTo>
                  <a:pt x="1019550" y="1706997"/>
                </a:lnTo>
                <a:lnTo>
                  <a:pt x="1064310" y="1697400"/>
                </a:lnTo>
                <a:lnTo>
                  <a:pt x="1108608" y="1685404"/>
                </a:lnTo>
                <a:lnTo>
                  <a:pt x="1152341" y="1671008"/>
                </a:lnTo>
                <a:lnTo>
                  <a:pt x="1195404" y="1654213"/>
                </a:lnTo>
                <a:lnTo>
                  <a:pt x="1237697" y="1635019"/>
                </a:lnTo>
                <a:lnTo>
                  <a:pt x="1279115" y="1613426"/>
                </a:lnTo>
                <a:lnTo>
                  <a:pt x="1319556" y="1589433"/>
                </a:lnTo>
                <a:lnTo>
                  <a:pt x="1358917" y="1563042"/>
                </a:lnTo>
                <a:lnTo>
                  <a:pt x="1397095" y="1534251"/>
                </a:lnTo>
                <a:lnTo>
                  <a:pt x="1433988" y="1503060"/>
                </a:lnTo>
                <a:lnTo>
                  <a:pt x="1469493" y="1469471"/>
                </a:lnTo>
                <a:lnTo>
                  <a:pt x="1503082" y="1433966"/>
                </a:lnTo>
                <a:lnTo>
                  <a:pt x="1534273" y="1397073"/>
                </a:lnTo>
                <a:lnTo>
                  <a:pt x="1563064" y="1358894"/>
                </a:lnTo>
                <a:lnTo>
                  <a:pt x="1589456" y="1319532"/>
                </a:lnTo>
                <a:lnTo>
                  <a:pt x="1613448" y="1279091"/>
                </a:lnTo>
                <a:lnTo>
                  <a:pt x="1635042" y="1237672"/>
                </a:lnTo>
                <a:lnTo>
                  <a:pt x="1654236" y="1195379"/>
                </a:lnTo>
                <a:lnTo>
                  <a:pt x="1671030" y="1152314"/>
                </a:lnTo>
                <a:lnTo>
                  <a:pt x="1685426" y="1108581"/>
                </a:lnTo>
                <a:lnTo>
                  <a:pt x="1697422" y="1064283"/>
                </a:lnTo>
                <a:lnTo>
                  <a:pt x="1707019" y="1019521"/>
                </a:lnTo>
                <a:lnTo>
                  <a:pt x="1714217" y="974400"/>
                </a:lnTo>
                <a:lnTo>
                  <a:pt x="1719016" y="929021"/>
                </a:lnTo>
                <a:lnTo>
                  <a:pt x="1721415" y="883488"/>
                </a:lnTo>
                <a:lnTo>
                  <a:pt x="1721415" y="837904"/>
                </a:lnTo>
                <a:lnTo>
                  <a:pt x="1719016" y="792371"/>
                </a:lnTo>
                <a:lnTo>
                  <a:pt x="1714217" y="746992"/>
                </a:lnTo>
                <a:lnTo>
                  <a:pt x="1707019" y="701871"/>
                </a:lnTo>
                <a:lnTo>
                  <a:pt x="1697422" y="657109"/>
                </a:lnTo>
                <a:lnTo>
                  <a:pt x="1685426" y="612811"/>
                </a:lnTo>
                <a:lnTo>
                  <a:pt x="1671030" y="569078"/>
                </a:lnTo>
                <a:lnTo>
                  <a:pt x="1654236" y="526013"/>
                </a:lnTo>
                <a:lnTo>
                  <a:pt x="1635042" y="483720"/>
                </a:lnTo>
                <a:lnTo>
                  <a:pt x="1613448" y="442302"/>
                </a:lnTo>
                <a:lnTo>
                  <a:pt x="1589456" y="401860"/>
                </a:lnTo>
                <a:lnTo>
                  <a:pt x="1563064" y="362498"/>
                </a:lnTo>
                <a:lnTo>
                  <a:pt x="1534273" y="324319"/>
                </a:lnTo>
                <a:lnTo>
                  <a:pt x="1503082" y="287426"/>
                </a:lnTo>
                <a:lnTo>
                  <a:pt x="1469493" y="251922"/>
                </a:lnTo>
                <a:lnTo>
                  <a:pt x="1433988" y="218332"/>
                </a:lnTo>
                <a:lnTo>
                  <a:pt x="1397095" y="187142"/>
                </a:lnTo>
                <a:lnTo>
                  <a:pt x="1358917" y="158351"/>
                </a:lnTo>
                <a:lnTo>
                  <a:pt x="1319556" y="131959"/>
                </a:lnTo>
                <a:lnTo>
                  <a:pt x="1279115" y="107966"/>
                </a:lnTo>
                <a:lnTo>
                  <a:pt x="1237697" y="86373"/>
                </a:lnTo>
                <a:lnTo>
                  <a:pt x="1195404" y="67179"/>
                </a:lnTo>
                <a:lnTo>
                  <a:pt x="1152341" y="50384"/>
                </a:lnTo>
                <a:lnTo>
                  <a:pt x="1108608" y="35988"/>
                </a:lnTo>
                <a:lnTo>
                  <a:pt x="1064310" y="23992"/>
                </a:lnTo>
                <a:lnTo>
                  <a:pt x="1019550" y="14395"/>
                </a:lnTo>
                <a:lnTo>
                  <a:pt x="974429" y="7197"/>
                </a:lnTo>
                <a:lnTo>
                  <a:pt x="929051" y="2399"/>
                </a:lnTo>
                <a:lnTo>
                  <a:pt x="883518" y="0"/>
                </a:lnTo>
                <a:close/>
              </a:path>
            </a:pathLst>
          </a:custGeom>
          <a:solidFill>
            <a:srgbClr val="B05FE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03" name="Google Shape;303;p44"/>
          <p:cNvSpPr txBox="1"/>
          <p:nvPr/>
        </p:nvSpPr>
        <p:spPr>
          <a:xfrm>
            <a:off x="463415" y="2868706"/>
            <a:ext cx="707400" cy="254400"/>
          </a:xfrm>
          <a:prstGeom prst="rect">
            <a:avLst/>
          </a:prstGeom>
          <a:noFill/>
          <a:ln>
            <a:noFill/>
          </a:ln>
        </p:spPr>
        <p:txBody>
          <a:bodyPr anchorCtr="0" anchor="t" bIns="0" lIns="0" spcFirstLastPara="1" rIns="0" wrap="square" tIns="8175">
            <a:noAutofit/>
          </a:bodyPr>
          <a:lstStyle/>
          <a:p>
            <a:pPr indent="-101600" lvl="0" marL="114300" marR="0" rtl="0" algn="l">
              <a:lnSpc>
                <a:spcPct val="100000"/>
              </a:lnSpc>
              <a:spcBef>
                <a:spcPts val="0"/>
              </a:spcBef>
              <a:spcAft>
                <a:spcPts val="0"/>
              </a:spcAft>
              <a:buNone/>
            </a:pPr>
            <a:r>
              <a:rPr lang="en" sz="1000">
                <a:solidFill>
                  <a:srgbClr val="FFFFFF"/>
                </a:solidFill>
                <a:latin typeface="Poppins"/>
                <a:ea typeface="Poppins"/>
                <a:cs typeface="Poppins"/>
                <a:sym typeface="Poppins"/>
              </a:rPr>
              <a:t>INITIATION  PHASE</a:t>
            </a:r>
            <a:endParaRPr sz="1000">
              <a:solidFill>
                <a:schemeClr val="dk1"/>
              </a:solidFill>
              <a:latin typeface="Poppins"/>
              <a:ea typeface="Poppins"/>
              <a:cs typeface="Poppins"/>
              <a:sym typeface="Poppins"/>
            </a:endParaRPr>
          </a:p>
        </p:txBody>
      </p:sp>
      <p:sp>
        <p:nvSpPr>
          <p:cNvPr id="304" name="Google Shape;304;p44"/>
          <p:cNvSpPr/>
          <p:nvPr/>
        </p:nvSpPr>
        <p:spPr>
          <a:xfrm>
            <a:off x="1579672" y="2512436"/>
            <a:ext cx="1210681" cy="908083"/>
          </a:xfrm>
          <a:custGeom>
            <a:rect b="b" l="l" r="r" t="t"/>
            <a:pathLst>
              <a:path extrusionOk="0" h="1721485" w="1723389">
                <a:moveTo>
                  <a:pt x="884319" y="0"/>
                </a:moveTo>
                <a:lnTo>
                  <a:pt x="838692" y="0"/>
                </a:lnTo>
                <a:lnTo>
                  <a:pt x="793117" y="2399"/>
                </a:lnTo>
                <a:lnTo>
                  <a:pt x="747697" y="7197"/>
                </a:lnTo>
                <a:lnTo>
                  <a:pt x="702534" y="14395"/>
                </a:lnTo>
                <a:lnTo>
                  <a:pt x="657733" y="23992"/>
                </a:lnTo>
                <a:lnTo>
                  <a:pt x="613395" y="35988"/>
                </a:lnTo>
                <a:lnTo>
                  <a:pt x="569623" y="50384"/>
                </a:lnTo>
                <a:lnTo>
                  <a:pt x="526522" y="67179"/>
                </a:lnTo>
                <a:lnTo>
                  <a:pt x="484193" y="86373"/>
                </a:lnTo>
                <a:lnTo>
                  <a:pt x="442739" y="107966"/>
                </a:lnTo>
                <a:lnTo>
                  <a:pt x="402264" y="131959"/>
                </a:lnTo>
                <a:lnTo>
                  <a:pt x="362870" y="158351"/>
                </a:lnTo>
                <a:lnTo>
                  <a:pt x="324661" y="187142"/>
                </a:lnTo>
                <a:lnTo>
                  <a:pt x="287739" y="218332"/>
                </a:lnTo>
                <a:lnTo>
                  <a:pt x="252207" y="251922"/>
                </a:lnTo>
                <a:lnTo>
                  <a:pt x="218579" y="287426"/>
                </a:lnTo>
                <a:lnTo>
                  <a:pt x="187354" y="324319"/>
                </a:lnTo>
                <a:lnTo>
                  <a:pt x="158530" y="362498"/>
                </a:lnTo>
                <a:lnTo>
                  <a:pt x="132108" y="401860"/>
                </a:lnTo>
                <a:lnTo>
                  <a:pt x="108088" y="442302"/>
                </a:lnTo>
                <a:lnTo>
                  <a:pt x="86471" y="483720"/>
                </a:lnTo>
                <a:lnTo>
                  <a:pt x="67255" y="526013"/>
                </a:lnTo>
                <a:lnTo>
                  <a:pt x="50441" y="569078"/>
                </a:lnTo>
                <a:lnTo>
                  <a:pt x="36029" y="612811"/>
                </a:lnTo>
                <a:lnTo>
                  <a:pt x="24019" y="657109"/>
                </a:lnTo>
                <a:lnTo>
                  <a:pt x="14411" y="701871"/>
                </a:lnTo>
                <a:lnTo>
                  <a:pt x="7205" y="746992"/>
                </a:lnTo>
                <a:lnTo>
                  <a:pt x="2401" y="792371"/>
                </a:lnTo>
                <a:lnTo>
                  <a:pt x="0" y="837904"/>
                </a:lnTo>
                <a:lnTo>
                  <a:pt x="0" y="883488"/>
                </a:lnTo>
                <a:lnTo>
                  <a:pt x="2401" y="929021"/>
                </a:lnTo>
                <a:lnTo>
                  <a:pt x="7205" y="974400"/>
                </a:lnTo>
                <a:lnTo>
                  <a:pt x="14411" y="1019521"/>
                </a:lnTo>
                <a:lnTo>
                  <a:pt x="24019" y="1064283"/>
                </a:lnTo>
                <a:lnTo>
                  <a:pt x="36029" y="1108581"/>
                </a:lnTo>
                <a:lnTo>
                  <a:pt x="50441" y="1152314"/>
                </a:lnTo>
                <a:lnTo>
                  <a:pt x="67255" y="1195379"/>
                </a:lnTo>
                <a:lnTo>
                  <a:pt x="86471" y="1237672"/>
                </a:lnTo>
                <a:lnTo>
                  <a:pt x="108088" y="1279091"/>
                </a:lnTo>
                <a:lnTo>
                  <a:pt x="132108" y="1319532"/>
                </a:lnTo>
                <a:lnTo>
                  <a:pt x="158530" y="1358894"/>
                </a:lnTo>
                <a:lnTo>
                  <a:pt x="187354" y="1397073"/>
                </a:lnTo>
                <a:lnTo>
                  <a:pt x="218579" y="1433966"/>
                </a:lnTo>
                <a:lnTo>
                  <a:pt x="252207" y="1469471"/>
                </a:lnTo>
                <a:lnTo>
                  <a:pt x="287739" y="1503060"/>
                </a:lnTo>
                <a:lnTo>
                  <a:pt x="324661" y="1534251"/>
                </a:lnTo>
                <a:lnTo>
                  <a:pt x="362870" y="1563042"/>
                </a:lnTo>
                <a:lnTo>
                  <a:pt x="402264" y="1589433"/>
                </a:lnTo>
                <a:lnTo>
                  <a:pt x="442739" y="1613426"/>
                </a:lnTo>
                <a:lnTo>
                  <a:pt x="484193" y="1635019"/>
                </a:lnTo>
                <a:lnTo>
                  <a:pt x="526522" y="1654213"/>
                </a:lnTo>
                <a:lnTo>
                  <a:pt x="569623" y="1671008"/>
                </a:lnTo>
                <a:lnTo>
                  <a:pt x="613395" y="1685404"/>
                </a:lnTo>
                <a:lnTo>
                  <a:pt x="657733" y="1697400"/>
                </a:lnTo>
                <a:lnTo>
                  <a:pt x="702534" y="1706997"/>
                </a:lnTo>
                <a:lnTo>
                  <a:pt x="747697" y="1714195"/>
                </a:lnTo>
                <a:lnTo>
                  <a:pt x="793117" y="1718993"/>
                </a:lnTo>
                <a:lnTo>
                  <a:pt x="838692" y="1721393"/>
                </a:lnTo>
                <a:lnTo>
                  <a:pt x="884319" y="1721393"/>
                </a:lnTo>
                <a:lnTo>
                  <a:pt x="929895" y="1718993"/>
                </a:lnTo>
                <a:lnTo>
                  <a:pt x="975317" y="1714195"/>
                </a:lnTo>
                <a:lnTo>
                  <a:pt x="1020482" y="1706997"/>
                </a:lnTo>
                <a:lnTo>
                  <a:pt x="1065287" y="1697400"/>
                </a:lnTo>
                <a:lnTo>
                  <a:pt x="1109630" y="1685404"/>
                </a:lnTo>
                <a:lnTo>
                  <a:pt x="1153407" y="1671008"/>
                </a:lnTo>
                <a:lnTo>
                  <a:pt x="1196515" y="1654213"/>
                </a:lnTo>
                <a:lnTo>
                  <a:pt x="1238851" y="1635019"/>
                </a:lnTo>
                <a:lnTo>
                  <a:pt x="1280313" y="1613426"/>
                </a:lnTo>
                <a:lnTo>
                  <a:pt x="1320797" y="1589433"/>
                </a:lnTo>
                <a:lnTo>
                  <a:pt x="1360200" y="1563042"/>
                </a:lnTo>
                <a:lnTo>
                  <a:pt x="1398421" y="1534251"/>
                </a:lnTo>
                <a:lnTo>
                  <a:pt x="1435354" y="1503060"/>
                </a:lnTo>
                <a:lnTo>
                  <a:pt x="1470899" y="1469471"/>
                </a:lnTo>
                <a:lnTo>
                  <a:pt x="1504514" y="1433966"/>
                </a:lnTo>
                <a:lnTo>
                  <a:pt x="1535728" y="1397073"/>
                </a:lnTo>
                <a:lnTo>
                  <a:pt x="1564541" y="1358894"/>
                </a:lnTo>
                <a:lnTo>
                  <a:pt x="1590953" y="1319532"/>
                </a:lnTo>
                <a:lnTo>
                  <a:pt x="1614963" y="1279091"/>
                </a:lnTo>
                <a:lnTo>
                  <a:pt x="1636573" y="1237672"/>
                </a:lnTo>
                <a:lnTo>
                  <a:pt x="1655781" y="1195379"/>
                </a:lnTo>
                <a:lnTo>
                  <a:pt x="1672589" y="1152314"/>
                </a:lnTo>
                <a:lnTo>
                  <a:pt x="1686995" y="1108581"/>
                </a:lnTo>
                <a:lnTo>
                  <a:pt x="1699001" y="1064283"/>
                </a:lnTo>
                <a:lnTo>
                  <a:pt x="1708605" y="1019521"/>
                </a:lnTo>
                <a:lnTo>
                  <a:pt x="1715808" y="974400"/>
                </a:lnTo>
                <a:lnTo>
                  <a:pt x="1720610" y="929021"/>
                </a:lnTo>
                <a:lnTo>
                  <a:pt x="1723011" y="883488"/>
                </a:lnTo>
                <a:lnTo>
                  <a:pt x="1723011" y="837904"/>
                </a:lnTo>
                <a:lnTo>
                  <a:pt x="1720610" y="792371"/>
                </a:lnTo>
                <a:lnTo>
                  <a:pt x="1715808" y="746992"/>
                </a:lnTo>
                <a:lnTo>
                  <a:pt x="1708605" y="701871"/>
                </a:lnTo>
                <a:lnTo>
                  <a:pt x="1699001" y="657109"/>
                </a:lnTo>
                <a:lnTo>
                  <a:pt x="1686995" y="612811"/>
                </a:lnTo>
                <a:lnTo>
                  <a:pt x="1672589" y="569078"/>
                </a:lnTo>
                <a:lnTo>
                  <a:pt x="1655781" y="526013"/>
                </a:lnTo>
                <a:lnTo>
                  <a:pt x="1636573" y="483720"/>
                </a:lnTo>
                <a:lnTo>
                  <a:pt x="1614963" y="442302"/>
                </a:lnTo>
                <a:lnTo>
                  <a:pt x="1590953" y="401860"/>
                </a:lnTo>
                <a:lnTo>
                  <a:pt x="1564541" y="362498"/>
                </a:lnTo>
                <a:lnTo>
                  <a:pt x="1535728" y="324319"/>
                </a:lnTo>
                <a:lnTo>
                  <a:pt x="1504514" y="287426"/>
                </a:lnTo>
                <a:lnTo>
                  <a:pt x="1470899" y="251922"/>
                </a:lnTo>
                <a:lnTo>
                  <a:pt x="1435354" y="218332"/>
                </a:lnTo>
                <a:lnTo>
                  <a:pt x="1398421" y="187142"/>
                </a:lnTo>
                <a:lnTo>
                  <a:pt x="1360200" y="158351"/>
                </a:lnTo>
                <a:lnTo>
                  <a:pt x="1320797" y="131959"/>
                </a:lnTo>
                <a:lnTo>
                  <a:pt x="1280313" y="107966"/>
                </a:lnTo>
                <a:lnTo>
                  <a:pt x="1238851" y="86373"/>
                </a:lnTo>
                <a:lnTo>
                  <a:pt x="1196515" y="67179"/>
                </a:lnTo>
                <a:lnTo>
                  <a:pt x="1153407" y="50384"/>
                </a:lnTo>
                <a:lnTo>
                  <a:pt x="1109630" y="35988"/>
                </a:lnTo>
                <a:lnTo>
                  <a:pt x="1065287" y="23992"/>
                </a:lnTo>
                <a:lnTo>
                  <a:pt x="1020482" y="14395"/>
                </a:lnTo>
                <a:lnTo>
                  <a:pt x="975317" y="7197"/>
                </a:lnTo>
                <a:lnTo>
                  <a:pt x="929895" y="2399"/>
                </a:lnTo>
                <a:lnTo>
                  <a:pt x="884319" y="0"/>
                </a:lnTo>
                <a:close/>
              </a:path>
            </a:pathLst>
          </a:custGeom>
          <a:solidFill>
            <a:srgbClr val="A156D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05" name="Google Shape;305;p44"/>
          <p:cNvSpPr txBox="1"/>
          <p:nvPr/>
        </p:nvSpPr>
        <p:spPr>
          <a:xfrm>
            <a:off x="1797725" y="2868706"/>
            <a:ext cx="776100" cy="254400"/>
          </a:xfrm>
          <a:prstGeom prst="rect">
            <a:avLst/>
          </a:prstGeom>
          <a:noFill/>
          <a:ln>
            <a:noFill/>
          </a:ln>
        </p:spPr>
        <p:txBody>
          <a:bodyPr anchorCtr="0" anchor="t" bIns="0" lIns="0" spcFirstLastPara="1" rIns="0" wrap="square" tIns="8175">
            <a:noAutofit/>
          </a:bodyPr>
          <a:lstStyle/>
          <a:p>
            <a:pPr indent="-139700" lvl="0" marL="152400" marR="0" rtl="0" algn="l">
              <a:lnSpc>
                <a:spcPct val="100000"/>
              </a:lnSpc>
              <a:spcBef>
                <a:spcPts val="0"/>
              </a:spcBef>
              <a:spcAft>
                <a:spcPts val="0"/>
              </a:spcAft>
              <a:buNone/>
            </a:pPr>
            <a:r>
              <a:rPr lang="en" sz="1000">
                <a:solidFill>
                  <a:srgbClr val="FFFFFF"/>
                </a:solidFill>
                <a:latin typeface="Poppins"/>
                <a:ea typeface="Poppins"/>
                <a:cs typeface="Poppins"/>
                <a:sym typeface="Poppins"/>
              </a:rPr>
              <a:t>DEFINITION  PHASE</a:t>
            </a:r>
            <a:endParaRPr sz="1000">
              <a:solidFill>
                <a:schemeClr val="dk1"/>
              </a:solidFill>
              <a:latin typeface="Poppins"/>
              <a:ea typeface="Poppins"/>
              <a:cs typeface="Poppins"/>
              <a:sym typeface="Poppins"/>
            </a:endParaRPr>
          </a:p>
        </p:txBody>
      </p:sp>
      <p:sp>
        <p:nvSpPr>
          <p:cNvPr id="306" name="Google Shape;306;p44"/>
          <p:cNvSpPr/>
          <p:nvPr/>
        </p:nvSpPr>
        <p:spPr>
          <a:xfrm>
            <a:off x="2949128" y="2512436"/>
            <a:ext cx="1210681" cy="908083"/>
          </a:xfrm>
          <a:custGeom>
            <a:rect b="b" l="l" r="r" t="t"/>
            <a:pathLst>
              <a:path extrusionOk="0" h="1721485" w="1723389">
                <a:moveTo>
                  <a:pt x="884319" y="0"/>
                </a:moveTo>
                <a:lnTo>
                  <a:pt x="838692" y="0"/>
                </a:lnTo>
                <a:lnTo>
                  <a:pt x="793117" y="2399"/>
                </a:lnTo>
                <a:lnTo>
                  <a:pt x="747697" y="7197"/>
                </a:lnTo>
                <a:lnTo>
                  <a:pt x="702534" y="14395"/>
                </a:lnTo>
                <a:lnTo>
                  <a:pt x="657733" y="23992"/>
                </a:lnTo>
                <a:lnTo>
                  <a:pt x="613395" y="35988"/>
                </a:lnTo>
                <a:lnTo>
                  <a:pt x="569623" y="50384"/>
                </a:lnTo>
                <a:lnTo>
                  <a:pt x="526522" y="67179"/>
                </a:lnTo>
                <a:lnTo>
                  <a:pt x="484193" y="86373"/>
                </a:lnTo>
                <a:lnTo>
                  <a:pt x="442739" y="107966"/>
                </a:lnTo>
                <a:lnTo>
                  <a:pt x="402264" y="131959"/>
                </a:lnTo>
                <a:lnTo>
                  <a:pt x="362870" y="158351"/>
                </a:lnTo>
                <a:lnTo>
                  <a:pt x="324661" y="187142"/>
                </a:lnTo>
                <a:lnTo>
                  <a:pt x="287739" y="218332"/>
                </a:lnTo>
                <a:lnTo>
                  <a:pt x="252207" y="251922"/>
                </a:lnTo>
                <a:lnTo>
                  <a:pt x="218579" y="287426"/>
                </a:lnTo>
                <a:lnTo>
                  <a:pt x="187354" y="324319"/>
                </a:lnTo>
                <a:lnTo>
                  <a:pt x="158530" y="362498"/>
                </a:lnTo>
                <a:lnTo>
                  <a:pt x="132108" y="401860"/>
                </a:lnTo>
                <a:lnTo>
                  <a:pt x="108088" y="442302"/>
                </a:lnTo>
                <a:lnTo>
                  <a:pt x="86471" y="483720"/>
                </a:lnTo>
                <a:lnTo>
                  <a:pt x="67255" y="526013"/>
                </a:lnTo>
                <a:lnTo>
                  <a:pt x="50441" y="569078"/>
                </a:lnTo>
                <a:lnTo>
                  <a:pt x="36029" y="612811"/>
                </a:lnTo>
                <a:lnTo>
                  <a:pt x="24019" y="657109"/>
                </a:lnTo>
                <a:lnTo>
                  <a:pt x="14411" y="701871"/>
                </a:lnTo>
                <a:lnTo>
                  <a:pt x="7205" y="746992"/>
                </a:lnTo>
                <a:lnTo>
                  <a:pt x="2401" y="792371"/>
                </a:lnTo>
                <a:lnTo>
                  <a:pt x="0" y="837904"/>
                </a:lnTo>
                <a:lnTo>
                  <a:pt x="0" y="883488"/>
                </a:lnTo>
                <a:lnTo>
                  <a:pt x="2401" y="929021"/>
                </a:lnTo>
                <a:lnTo>
                  <a:pt x="7205" y="974400"/>
                </a:lnTo>
                <a:lnTo>
                  <a:pt x="14411" y="1019521"/>
                </a:lnTo>
                <a:lnTo>
                  <a:pt x="24019" y="1064283"/>
                </a:lnTo>
                <a:lnTo>
                  <a:pt x="36029" y="1108581"/>
                </a:lnTo>
                <a:lnTo>
                  <a:pt x="50441" y="1152314"/>
                </a:lnTo>
                <a:lnTo>
                  <a:pt x="67255" y="1195379"/>
                </a:lnTo>
                <a:lnTo>
                  <a:pt x="86471" y="1237672"/>
                </a:lnTo>
                <a:lnTo>
                  <a:pt x="108088" y="1279091"/>
                </a:lnTo>
                <a:lnTo>
                  <a:pt x="132108" y="1319532"/>
                </a:lnTo>
                <a:lnTo>
                  <a:pt x="158530" y="1358894"/>
                </a:lnTo>
                <a:lnTo>
                  <a:pt x="187354" y="1397073"/>
                </a:lnTo>
                <a:lnTo>
                  <a:pt x="218579" y="1433966"/>
                </a:lnTo>
                <a:lnTo>
                  <a:pt x="252207" y="1469471"/>
                </a:lnTo>
                <a:lnTo>
                  <a:pt x="287739" y="1503060"/>
                </a:lnTo>
                <a:lnTo>
                  <a:pt x="324661" y="1534251"/>
                </a:lnTo>
                <a:lnTo>
                  <a:pt x="362870" y="1563042"/>
                </a:lnTo>
                <a:lnTo>
                  <a:pt x="402264" y="1589433"/>
                </a:lnTo>
                <a:lnTo>
                  <a:pt x="442739" y="1613426"/>
                </a:lnTo>
                <a:lnTo>
                  <a:pt x="484193" y="1635019"/>
                </a:lnTo>
                <a:lnTo>
                  <a:pt x="526522" y="1654213"/>
                </a:lnTo>
                <a:lnTo>
                  <a:pt x="569623" y="1671008"/>
                </a:lnTo>
                <a:lnTo>
                  <a:pt x="613395" y="1685404"/>
                </a:lnTo>
                <a:lnTo>
                  <a:pt x="657733" y="1697400"/>
                </a:lnTo>
                <a:lnTo>
                  <a:pt x="702534" y="1706997"/>
                </a:lnTo>
                <a:lnTo>
                  <a:pt x="747697" y="1714195"/>
                </a:lnTo>
                <a:lnTo>
                  <a:pt x="793117" y="1718993"/>
                </a:lnTo>
                <a:lnTo>
                  <a:pt x="838692" y="1721393"/>
                </a:lnTo>
                <a:lnTo>
                  <a:pt x="884319" y="1721393"/>
                </a:lnTo>
                <a:lnTo>
                  <a:pt x="929895" y="1718993"/>
                </a:lnTo>
                <a:lnTo>
                  <a:pt x="975317" y="1714195"/>
                </a:lnTo>
                <a:lnTo>
                  <a:pt x="1020482" y="1706997"/>
                </a:lnTo>
                <a:lnTo>
                  <a:pt x="1065287" y="1697400"/>
                </a:lnTo>
                <a:lnTo>
                  <a:pt x="1109630" y="1685404"/>
                </a:lnTo>
                <a:lnTo>
                  <a:pt x="1153407" y="1671008"/>
                </a:lnTo>
                <a:lnTo>
                  <a:pt x="1196515" y="1654213"/>
                </a:lnTo>
                <a:lnTo>
                  <a:pt x="1238851" y="1635019"/>
                </a:lnTo>
                <a:lnTo>
                  <a:pt x="1280313" y="1613426"/>
                </a:lnTo>
                <a:lnTo>
                  <a:pt x="1320797" y="1589433"/>
                </a:lnTo>
                <a:lnTo>
                  <a:pt x="1360200" y="1563042"/>
                </a:lnTo>
                <a:lnTo>
                  <a:pt x="1398421" y="1534251"/>
                </a:lnTo>
                <a:lnTo>
                  <a:pt x="1435354" y="1503060"/>
                </a:lnTo>
                <a:lnTo>
                  <a:pt x="1470899" y="1469471"/>
                </a:lnTo>
                <a:lnTo>
                  <a:pt x="1504514" y="1433966"/>
                </a:lnTo>
                <a:lnTo>
                  <a:pt x="1535728" y="1397073"/>
                </a:lnTo>
                <a:lnTo>
                  <a:pt x="1564541" y="1358894"/>
                </a:lnTo>
                <a:lnTo>
                  <a:pt x="1590953" y="1319532"/>
                </a:lnTo>
                <a:lnTo>
                  <a:pt x="1614963" y="1279091"/>
                </a:lnTo>
                <a:lnTo>
                  <a:pt x="1636573" y="1237672"/>
                </a:lnTo>
                <a:lnTo>
                  <a:pt x="1655781" y="1195379"/>
                </a:lnTo>
                <a:lnTo>
                  <a:pt x="1672589" y="1152314"/>
                </a:lnTo>
                <a:lnTo>
                  <a:pt x="1686995" y="1108581"/>
                </a:lnTo>
                <a:lnTo>
                  <a:pt x="1699001" y="1064283"/>
                </a:lnTo>
                <a:lnTo>
                  <a:pt x="1708605" y="1019521"/>
                </a:lnTo>
                <a:lnTo>
                  <a:pt x="1715808" y="974400"/>
                </a:lnTo>
                <a:lnTo>
                  <a:pt x="1720610" y="929021"/>
                </a:lnTo>
                <a:lnTo>
                  <a:pt x="1723011" y="883488"/>
                </a:lnTo>
                <a:lnTo>
                  <a:pt x="1723011" y="837904"/>
                </a:lnTo>
                <a:lnTo>
                  <a:pt x="1720610" y="792371"/>
                </a:lnTo>
                <a:lnTo>
                  <a:pt x="1715808" y="746992"/>
                </a:lnTo>
                <a:lnTo>
                  <a:pt x="1708605" y="701871"/>
                </a:lnTo>
                <a:lnTo>
                  <a:pt x="1699001" y="657109"/>
                </a:lnTo>
                <a:lnTo>
                  <a:pt x="1686995" y="612811"/>
                </a:lnTo>
                <a:lnTo>
                  <a:pt x="1672589" y="569078"/>
                </a:lnTo>
                <a:lnTo>
                  <a:pt x="1655781" y="526013"/>
                </a:lnTo>
                <a:lnTo>
                  <a:pt x="1636573" y="483720"/>
                </a:lnTo>
                <a:lnTo>
                  <a:pt x="1614963" y="442302"/>
                </a:lnTo>
                <a:lnTo>
                  <a:pt x="1590953" y="401860"/>
                </a:lnTo>
                <a:lnTo>
                  <a:pt x="1564541" y="362498"/>
                </a:lnTo>
                <a:lnTo>
                  <a:pt x="1535728" y="324319"/>
                </a:lnTo>
                <a:lnTo>
                  <a:pt x="1504514" y="287426"/>
                </a:lnTo>
                <a:lnTo>
                  <a:pt x="1470899" y="251922"/>
                </a:lnTo>
                <a:lnTo>
                  <a:pt x="1435354" y="218332"/>
                </a:lnTo>
                <a:lnTo>
                  <a:pt x="1398421" y="187142"/>
                </a:lnTo>
                <a:lnTo>
                  <a:pt x="1360200" y="158351"/>
                </a:lnTo>
                <a:lnTo>
                  <a:pt x="1320797" y="131959"/>
                </a:lnTo>
                <a:lnTo>
                  <a:pt x="1280313" y="107966"/>
                </a:lnTo>
                <a:lnTo>
                  <a:pt x="1238851" y="86373"/>
                </a:lnTo>
                <a:lnTo>
                  <a:pt x="1196515" y="67179"/>
                </a:lnTo>
                <a:lnTo>
                  <a:pt x="1153407" y="50384"/>
                </a:lnTo>
                <a:lnTo>
                  <a:pt x="1109630" y="35988"/>
                </a:lnTo>
                <a:lnTo>
                  <a:pt x="1065287" y="23992"/>
                </a:lnTo>
                <a:lnTo>
                  <a:pt x="1020482" y="14395"/>
                </a:lnTo>
                <a:lnTo>
                  <a:pt x="975317" y="7197"/>
                </a:lnTo>
                <a:lnTo>
                  <a:pt x="929895" y="2399"/>
                </a:lnTo>
                <a:lnTo>
                  <a:pt x="884319" y="0"/>
                </a:lnTo>
                <a:close/>
              </a:path>
            </a:pathLst>
          </a:custGeom>
          <a:solidFill>
            <a:srgbClr val="934EC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07" name="Google Shape;307;p44"/>
          <p:cNvSpPr txBox="1"/>
          <p:nvPr/>
        </p:nvSpPr>
        <p:spPr>
          <a:xfrm>
            <a:off x="3204864" y="2868706"/>
            <a:ext cx="701700" cy="254400"/>
          </a:xfrm>
          <a:prstGeom prst="rect">
            <a:avLst/>
          </a:prstGeom>
          <a:noFill/>
          <a:ln>
            <a:noFill/>
          </a:ln>
        </p:spPr>
        <p:txBody>
          <a:bodyPr anchorCtr="0" anchor="t" bIns="0" lIns="0" spcFirstLastPara="1" rIns="0" wrap="square" tIns="8175">
            <a:noAutofit/>
          </a:bodyPr>
          <a:lstStyle/>
          <a:p>
            <a:pPr indent="-101600" lvl="0" marL="114300" marR="0" rtl="0" algn="l">
              <a:lnSpc>
                <a:spcPct val="100000"/>
              </a:lnSpc>
              <a:spcBef>
                <a:spcPts val="0"/>
              </a:spcBef>
              <a:spcAft>
                <a:spcPts val="0"/>
              </a:spcAft>
              <a:buNone/>
            </a:pPr>
            <a:r>
              <a:rPr lang="en" sz="1000">
                <a:solidFill>
                  <a:srgbClr val="FFFFFF"/>
                </a:solidFill>
                <a:latin typeface="Poppins"/>
                <a:ea typeface="Poppins"/>
                <a:cs typeface="Poppins"/>
                <a:sym typeface="Poppins"/>
              </a:rPr>
              <a:t>PLANNING  PHASE</a:t>
            </a:r>
            <a:endParaRPr sz="1000">
              <a:solidFill>
                <a:schemeClr val="dk1"/>
              </a:solidFill>
              <a:latin typeface="Poppins"/>
              <a:ea typeface="Poppins"/>
              <a:cs typeface="Poppins"/>
              <a:sym typeface="Poppins"/>
            </a:endParaRPr>
          </a:p>
        </p:txBody>
      </p:sp>
      <p:sp>
        <p:nvSpPr>
          <p:cNvPr id="308" name="Google Shape;308;p44"/>
          <p:cNvSpPr/>
          <p:nvPr/>
        </p:nvSpPr>
        <p:spPr>
          <a:xfrm>
            <a:off x="4318608" y="2512436"/>
            <a:ext cx="1209343" cy="908083"/>
          </a:xfrm>
          <a:custGeom>
            <a:rect b="b" l="l" r="r" t="t"/>
            <a:pathLst>
              <a:path extrusionOk="0" h="1721485" w="1721484">
                <a:moveTo>
                  <a:pt x="883488" y="0"/>
                </a:moveTo>
                <a:lnTo>
                  <a:pt x="837904" y="0"/>
                </a:lnTo>
                <a:lnTo>
                  <a:pt x="792371" y="2399"/>
                </a:lnTo>
                <a:lnTo>
                  <a:pt x="746992" y="7197"/>
                </a:lnTo>
                <a:lnTo>
                  <a:pt x="701871" y="14395"/>
                </a:lnTo>
                <a:lnTo>
                  <a:pt x="657109" y="23992"/>
                </a:lnTo>
                <a:lnTo>
                  <a:pt x="612811" y="35988"/>
                </a:lnTo>
                <a:lnTo>
                  <a:pt x="569078" y="50384"/>
                </a:lnTo>
                <a:lnTo>
                  <a:pt x="526013" y="67179"/>
                </a:lnTo>
                <a:lnTo>
                  <a:pt x="483720" y="86373"/>
                </a:lnTo>
                <a:lnTo>
                  <a:pt x="442302" y="107966"/>
                </a:lnTo>
                <a:lnTo>
                  <a:pt x="401860" y="131959"/>
                </a:lnTo>
                <a:lnTo>
                  <a:pt x="362498" y="158351"/>
                </a:lnTo>
                <a:lnTo>
                  <a:pt x="324319" y="187142"/>
                </a:lnTo>
                <a:lnTo>
                  <a:pt x="287426" y="218332"/>
                </a:lnTo>
                <a:lnTo>
                  <a:pt x="251922" y="251922"/>
                </a:lnTo>
                <a:lnTo>
                  <a:pt x="218332" y="287426"/>
                </a:lnTo>
                <a:lnTo>
                  <a:pt x="187142" y="324319"/>
                </a:lnTo>
                <a:lnTo>
                  <a:pt x="158351" y="362498"/>
                </a:lnTo>
                <a:lnTo>
                  <a:pt x="131959" y="401860"/>
                </a:lnTo>
                <a:lnTo>
                  <a:pt x="107966" y="442302"/>
                </a:lnTo>
                <a:lnTo>
                  <a:pt x="86373" y="483720"/>
                </a:lnTo>
                <a:lnTo>
                  <a:pt x="67179" y="526013"/>
                </a:lnTo>
                <a:lnTo>
                  <a:pt x="50384" y="569078"/>
                </a:lnTo>
                <a:lnTo>
                  <a:pt x="35988" y="612811"/>
                </a:lnTo>
                <a:lnTo>
                  <a:pt x="23992" y="657109"/>
                </a:lnTo>
                <a:lnTo>
                  <a:pt x="14395" y="701871"/>
                </a:lnTo>
                <a:lnTo>
                  <a:pt x="7197" y="746992"/>
                </a:lnTo>
                <a:lnTo>
                  <a:pt x="2399" y="792371"/>
                </a:lnTo>
                <a:lnTo>
                  <a:pt x="0" y="837904"/>
                </a:lnTo>
                <a:lnTo>
                  <a:pt x="0" y="883488"/>
                </a:lnTo>
                <a:lnTo>
                  <a:pt x="2399" y="929021"/>
                </a:lnTo>
                <a:lnTo>
                  <a:pt x="7197" y="974400"/>
                </a:lnTo>
                <a:lnTo>
                  <a:pt x="14395" y="1019521"/>
                </a:lnTo>
                <a:lnTo>
                  <a:pt x="23992" y="1064283"/>
                </a:lnTo>
                <a:lnTo>
                  <a:pt x="35988" y="1108581"/>
                </a:lnTo>
                <a:lnTo>
                  <a:pt x="50384" y="1152314"/>
                </a:lnTo>
                <a:lnTo>
                  <a:pt x="67179" y="1195379"/>
                </a:lnTo>
                <a:lnTo>
                  <a:pt x="86373" y="1237672"/>
                </a:lnTo>
                <a:lnTo>
                  <a:pt x="107966" y="1279091"/>
                </a:lnTo>
                <a:lnTo>
                  <a:pt x="131959" y="1319532"/>
                </a:lnTo>
                <a:lnTo>
                  <a:pt x="158351" y="1358894"/>
                </a:lnTo>
                <a:lnTo>
                  <a:pt x="187142" y="1397073"/>
                </a:lnTo>
                <a:lnTo>
                  <a:pt x="218332" y="1433966"/>
                </a:lnTo>
                <a:lnTo>
                  <a:pt x="251922" y="1469471"/>
                </a:lnTo>
                <a:lnTo>
                  <a:pt x="287426" y="1503060"/>
                </a:lnTo>
                <a:lnTo>
                  <a:pt x="324319" y="1534251"/>
                </a:lnTo>
                <a:lnTo>
                  <a:pt x="362498" y="1563042"/>
                </a:lnTo>
                <a:lnTo>
                  <a:pt x="401860" y="1589433"/>
                </a:lnTo>
                <a:lnTo>
                  <a:pt x="442302" y="1613426"/>
                </a:lnTo>
                <a:lnTo>
                  <a:pt x="483720" y="1635019"/>
                </a:lnTo>
                <a:lnTo>
                  <a:pt x="526013" y="1654213"/>
                </a:lnTo>
                <a:lnTo>
                  <a:pt x="569078" y="1671008"/>
                </a:lnTo>
                <a:lnTo>
                  <a:pt x="612811" y="1685404"/>
                </a:lnTo>
                <a:lnTo>
                  <a:pt x="657109" y="1697400"/>
                </a:lnTo>
                <a:lnTo>
                  <a:pt x="701871" y="1706997"/>
                </a:lnTo>
                <a:lnTo>
                  <a:pt x="746992" y="1714195"/>
                </a:lnTo>
                <a:lnTo>
                  <a:pt x="792371" y="1718993"/>
                </a:lnTo>
                <a:lnTo>
                  <a:pt x="837904" y="1721393"/>
                </a:lnTo>
                <a:lnTo>
                  <a:pt x="883488" y="1721393"/>
                </a:lnTo>
                <a:lnTo>
                  <a:pt x="929021" y="1718993"/>
                </a:lnTo>
                <a:lnTo>
                  <a:pt x="974400" y="1714195"/>
                </a:lnTo>
                <a:lnTo>
                  <a:pt x="1019521" y="1706997"/>
                </a:lnTo>
                <a:lnTo>
                  <a:pt x="1064283" y="1697400"/>
                </a:lnTo>
                <a:lnTo>
                  <a:pt x="1108581" y="1685404"/>
                </a:lnTo>
                <a:lnTo>
                  <a:pt x="1152314" y="1671008"/>
                </a:lnTo>
                <a:lnTo>
                  <a:pt x="1195379" y="1654213"/>
                </a:lnTo>
                <a:lnTo>
                  <a:pt x="1237672" y="1635019"/>
                </a:lnTo>
                <a:lnTo>
                  <a:pt x="1279091" y="1613426"/>
                </a:lnTo>
                <a:lnTo>
                  <a:pt x="1319532" y="1589433"/>
                </a:lnTo>
                <a:lnTo>
                  <a:pt x="1358894" y="1563042"/>
                </a:lnTo>
                <a:lnTo>
                  <a:pt x="1397073" y="1534251"/>
                </a:lnTo>
                <a:lnTo>
                  <a:pt x="1433966" y="1503060"/>
                </a:lnTo>
                <a:lnTo>
                  <a:pt x="1469471" y="1469471"/>
                </a:lnTo>
                <a:lnTo>
                  <a:pt x="1503060" y="1433966"/>
                </a:lnTo>
                <a:lnTo>
                  <a:pt x="1534251" y="1397073"/>
                </a:lnTo>
                <a:lnTo>
                  <a:pt x="1563042" y="1358894"/>
                </a:lnTo>
                <a:lnTo>
                  <a:pt x="1589433" y="1319532"/>
                </a:lnTo>
                <a:lnTo>
                  <a:pt x="1613426" y="1279091"/>
                </a:lnTo>
                <a:lnTo>
                  <a:pt x="1635019" y="1237672"/>
                </a:lnTo>
                <a:lnTo>
                  <a:pt x="1654213" y="1195379"/>
                </a:lnTo>
                <a:lnTo>
                  <a:pt x="1671008" y="1152314"/>
                </a:lnTo>
                <a:lnTo>
                  <a:pt x="1685404" y="1108581"/>
                </a:lnTo>
                <a:lnTo>
                  <a:pt x="1697400" y="1064283"/>
                </a:lnTo>
                <a:lnTo>
                  <a:pt x="1706997" y="1019521"/>
                </a:lnTo>
                <a:lnTo>
                  <a:pt x="1714195" y="974400"/>
                </a:lnTo>
                <a:lnTo>
                  <a:pt x="1718993" y="929021"/>
                </a:lnTo>
                <a:lnTo>
                  <a:pt x="1721393" y="883488"/>
                </a:lnTo>
                <a:lnTo>
                  <a:pt x="1721393" y="837904"/>
                </a:lnTo>
                <a:lnTo>
                  <a:pt x="1718993" y="792371"/>
                </a:lnTo>
                <a:lnTo>
                  <a:pt x="1714195" y="746992"/>
                </a:lnTo>
                <a:lnTo>
                  <a:pt x="1706997" y="701871"/>
                </a:lnTo>
                <a:lnTo>
                  <a:pt x="1697400" y="657109"/>
                </a:lnTo>
                <a:lnTo>
                  <a:pt x="1685404" y="612811"/>
                </a:lnTo>
                <a:lnTo>
                  <a:pt x="1671008" y="569078"/>
                </a:lnTo>
                <a:lnTo>
                  <a:pt x="1654213" y="526013"/>
                </a:lnTo>
                <a:lnTo>
                  <a:pt x="1635019" y="483720"/>
                </a:lnTo>
                <a:lnTo>
                  <a:pt x="1613426" y="442302"/>
                </a:lnTo>
                <a:lnTo>
                  <a:pt x="1589433" y="401860"/>
                </a:lnTo>
                <a:lnTo>
                  <a:pt x="1563042" y="362498"/>
                </a:lnTo>
                <a:lnTo>
                  <a:pt x="1534251" y="324319"/>
                </a:lnTo>
                <a:lnTo>
                  <a:pt x="1503060" y="287426"/>
                </a:lnTo>
                <a:lnTo>
                  <a:pt x="1469471" y="251922"/>
                </a:lnTo>
                <a:lnTo>
                  <a:pt x="1433966" y="218332"/>
                </a:lnTo>
                <a:lnTo>
                  <a:pt x="1397073" y="187142"/>
                </a:lnTo>
                <a:lnTo>
                  <a:pt x="1358894" y="158351"/>
                </a:lnTo>
                <a:lnTo>
                  <a:pt x="1319532" y="131959"/>
                </a:lnTo>
                <a:lnTo>
                  <a:pt x="1279091" y="107966"/>
                </a:lnTo>
                <a:lnTo>
                  <a:pt x="1237672" y="86373"/>
                </a:lnTo>
                <a:lnTo>
                  <a:pt x="1195379" y="67179"/>
                </a:lnTo>
                <a:lnTo>
                  <a:pt x="1152314" y="50384"/>
                </a:lnTo>
                <a:lnTo>
                  <a:pt x="1108581" y="35988"/>
                </a:lnTo>
                <a:lnTo>
                  <a:pt x="1064283" y="23992"/>
                </a:lnTo>
                <a:lnTo>
                  <a:pt x="1019521" y="14395"/>
                </a:lnTo>
                <a:lnTo>
                  <a:pt x="974400" y="7197"/>
                </a:lnTo>
                <a:lnTo>
                  <a:pt x="929021" y="2399"/>
                </a:lnTo>
                <a:lnTo>
                  <a:pt x="883488" y="0"/>
                </a:lnTo>
                <a:close/>
              </a:path>
            </a:pathLst>
          </a:custGeom>
          <a:solidFill>
            <a:srgbClr val="8546A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09" name="Google Shape;309;p44"/>
          <p:cNvSpPr txBox="1"/>
          <p:nvPr/>
        </p:nvSpPr>
        <p:spPr>
          <a:xfrm>
            <a:off x="4543692" y="2808431"/>
            <a:ext cx="761400" cy="375000"/>
          </a:xfrm>
          <a:prstGeom prst="rect">
            <a:avLst/>
          </a:prstGeom>
          <a:noFill/>
          <a:ln>
            <a:noFill/>
          </a:ln>
        </p:spPr>
        <p:txBody>
          <a:bodyPr anchorCtr="0" anchor="t" bIns="0" lIns="0" spcFirstLastPara="1" rIns="0" wrap="square" tIns="8175">
            <a:noAutofit/>
          </a:bodyPr>
          <a:lstStyle/>
          <a:p>
            <a:pPr indent="-127000" lvl="0" marL="139700" marR="0" rtl="0" algn="l">
              <a:lnSpc>
                <a:spcPct val="100000"/>
              </a:lnSpc>
              <a:spcBef>
                <a:spcPts val="0"/>
              </a:spcBef>
              <a:spcAft>
                <a:spcPts val="0"/>
              </a:spcAft>
              <a:buNone/>
            </a:pPr>
            <a:r>
              <a:rPr lang="en" sz="1000">
                <a:solidFill>
                  <a:srgbClr val="FFFFFF"/>
                </a:solidFill>
                <a:latin typeface="Poppins"/>
                <a:ea typeface="Poppins"/>
                <a:cs typeface="Poppins"/>
                <a:sym typeface="Poppins"/>
              </a:rPr>
              <a:t>IMPLEMEN-  TATION  PHASE</a:t>
            </a:r>
            <a:endParaRPr sz="1000">
              <a:solidFill>
                <a:schemeClr val="dk1"/>
              </a:solidFill>
              <a:latin typeface="Poppins"/>
              <a:ea typeface="Poppins"/>
              <a:cs typeface="Poppins"/>
              <a:sym typeface="Poppins"/>
            </a:endParaRPr>
          </a:p>
        </p:txBody>
      </p:sp>
      <p:sp>
        <p:nvSpPr>
          <p:cNvPr id="310" name="Google Shape;310;p44"/>
          <p:cNvSpPr/>
          <p:nvPr/>
        </p:nvSpPr>
        <p:spPr>
          <a:xfrm>
            <a:off x="5686993" y="2512436"/>
            <a:ext cx="1211573" cy="908083"/>
          </a:xfrm>
          <a:custGeom>
            <a:rect b="b" l="l" r="r" t="t"/>
            <a:pathLst>
              <a:path extrusionOk="0" h="1721485" w="1724659">
                <a:moveTo>
                  <a:pt x="885055" y="0"/>
                </a:moveTo>
                <a:lnTo>
                  <a:pt x="839385" y="0"/>
                </a:lnTo>
                <a:lnTo>
                  <a:pt x="793767" y="2399"/>
                </a:lnTo>
                <a:lnTo>
                  <a:pt x="748303" y="7197"/>
                </a:lnTo>
                <a:lnTo>
                  <a:pt x="703097" y="14395"/>
                </a:lnTo>
                <a:lnTo>
                  <a:pt x="658252" y="23992"/>
                </a:lnTo>
                <a:lnTo>
                  <a:pt x="613870" y="35988"/>
                </a:lnTo>
                <a:lnTo>
                  <a:pt x="570055" y="50384"/>
                </a:lnTo>
                <a:lnTo>
                  <a:pt x="526910" y="67179"/>
                </a:lnTo>
                <a:lnTo>
                  <a:pt x="484537" y="86373"/>
                </a:lnTo>
                <a:lnTo>
                  <a:pt x="443041" y="107966"/>
                </a:lnTo>
                <a:lnTo>
                  <a:pt x="402523" y="131959"/>
                </a:lnTo>
                <a:lnTo>
                  <a:pt x="363087" y="158351"/>
                </a:lnTo>
                <a:lnTo>
                  <a:pt x="324837" y="187142"/>
                </a:lnTo>
                <a:lnTo>
                  <a:pt x="287874" y="218332"/>
                </a:lnTo>
                <a:lnTo>
                  <a:pt x="252302" y="251922"/>
                </a:lnTo>
                <a:lnTo>
                  <a:pt x="218662" y="287426"/>
                </a:lnTo>
                <a:lnTo>
                  <a:pt x="187424" y="324319"/>
                </a:lnTo>
                <a:lnTo>
                  <a:pt x="158590" y="362498"/>
                </a:lnTo>
                <a:lnTo>
                  <a:pt x="132158" y="401860"/>
                </a:lnTo>
                <a:lnTo>
                  <a:pt x="108129" y="442302"/>
                </a:lnTo>
                <a:lnTo>
                  <a:pt x="86503" y="483720"/>
                </a:lnTo>
                <a:lnTo>
                  <a:pt x="67280" y="526013"/>
                </a:lnTo>
                <a:lnTo>
                  <a:pt x="50460" y="569078"/>
                </a:lnTo>
                <a:lnTo>
                  <a:pt x="36043" y="612811"/>
                </a:lnTo>
                <a:lnTo>
                  <a:pt x="24028" y="657109"/>
                </a:lnTo>
                <a:lnTo>
                  <a:pt x="14417" y="701871"/>
                </a:lnTo>
                <a:lnTo>
                  <a:pt x="7208" y="746992"/>
                </a:lnTo>
                <a:lnTo>
                  <a:pt x="2402" y="792371"/>
                </a:lnTo>
                <a:lnTo>
                  <a:pt x="0" y="837904"/>
                </a:lnTo>
                <a:lnTo>
                  <a:pt x="0" y="883488"/>
                </a:lnTo>
                <a:lnTo>
                  <a:pt x="2402" y="929021"/>
                </a:lnTo>
                <a:lnTo>
                  <a:pt x="7208" y="974400"/>
                </a:lnTo>
                <a:lnTo>
                  <a:pt x="14417" y="1019521"/>
                </a:lnTo>
                <a:lnTo>
                  <a:pt x="24028" y="1064283"/>
                </a:lnTo>
                <a:lnTo>
                  <a:pt x="36043" y="1108581"/>
                </a:lnTo>
                <a:lnTo>
                  <a:pt x="50460" y="1152314"/>
                </a:lnTo>
                <a:lnTo>
                  <a:pt x="67280" y="1195379"/>
                </a:lnTo>
                <a:lnTo>
                  <a:pt x="86503" y="1237672"/>
                </a:lnTo>
                <a:lnTo>
                  <a:pt x="108129" y="1279091"/>
                </a:lnTo>
                <a:lnTo>
                  <a:pt x="132158" y="1319532"/>
                </a:lnTo>
                <a:lnTo>
                  <a:pt x="158590" y="1358894"/>
                </a:lnTo>
                <a:lnTo>
                  <a:pt x="187424" y="1397073"/>
                </a:lnTo>
                <a:lnTo>
                  <a:pt x="218662" y="1433966"/>
                </a:lnTo>
                <a:lnTo>
                  <a:pt x="252302" y="1469471"/>
                </a:lnTo>
                <a:lnTo>
                  <a:pt x="287874" y="1503060"/>
                </a:lnTo>
                <a:lnTo>
                  <a:pt x="324837" y="1534251"/>
                </a:lnTo>
                <a:lnTo>
                  <a:pt x="363087" y="1563042"/>
                </a:lnTo>
                <a:lnTo>
                  <a:pt x="402523" y="1589433"/>
                </a:lnTo>
                <a:lnTo>
                  <a:pt x="443041" y="1613426"/>
                </a:lnTo>
                <a:lnTo>
                  <a:pt x="484537" y="1635019"/>
                </a:lnTo>
                <a:lnTo>
                  <a:pt x="526910" y="1654213"/>
                </a:lnTo>
                <a:lnTo>
                  <a:pt x="570055" y="1671008"/>
                </a:lnTo>
                <a:lnTo>
                  <a:pt x="613870" y="1685404"/>
                </a:lnTo>
                <a:lnTo>
                  <a:pt x="658252" y="1697400"/>
                </a:lnTo>
                <a:lnTo>
                  <a:pt x="703097" y="1706997"/>
                </a:lnTo>
                <a:lnTo>
                  <a:pt x="748303" y="1714195"/>
                </a:lnTo>
                <a:lnTo>
                  <a:pt x="793767" y="1718993"/>
                </a:lnTo>
                <a:lnTo>
                  <a:pt x="839385" y="1721393"/>
                </a:lnTo>
                <a:lnTo>
                  <a:pt x="885055" y="1721393"/>
                </a:lnTo>
                <a:lnTo>
                  <a:pt x="930673" y="1718993"/>
                </a:lnTo>
                <a:lnTo>
                  <a:pt x="976136" y="1714195"/>
                </a:lnTo>
                <a:lnTo>
                  <a:pt x="1021342" y="1706997"/>
                </a:lnTo>
                <a:lnTo>
                  <a:pt x="1066188" y="1697400"/>
                </a:lnTo>
                <a:lnTo>
                  <a:pt x="1110569" y="1685404"/>
                </a:lnTo>
                <a:lnTo>
                  <a:pt x="1154384" y="1671008"/>
                </a:lnTo>
                <a:lnTo>
                  <a:pt x="1197530" y="1654213"/>
                </a:lnTo>
                <a:lnTo>
                  <a:pt x="1239902" y="1635019"/>
                </a:lnTo>
                <a:lnTo>
                  <a:pt x="1281399" y="1613426"/>
                </a:lnTo>
                <a:lnTo>
                  <a:pt x="1321916" y="1589433"/>
                </a:lnTo>
                <a:lnTo>
                  <a:pt x="1361352" y="1563042"/>
                </a:lnTo>
                <a:lnTo>
                  <a:pt x="1399603" y="1534251"/>
                </a:lnTo>
                <a:lnTo>
                  <a:pt x="1436565" y="1503060"/>
                </a:lnTo>
                <a:lnTo>
                  <a:pt x="1472137" y="1469471"/>
                </a:lnTo>
                <a:lnTo>
                  <a:pt x="1505790" y="1433966"/>
                </a:lnTo>
                <a:lnTo>
                  <a:pt x="1537039" y="1397073"/>
                </a:lnTo>
                <a:lnTo>
                  <a:pt x="1565885" y="1358894"/>
                </a:lnTo>
                <a:lnTo>
                  <a:pt x="1592327" y="1319532"/>
                </a:lnTo>
                <a:lnTo>
                  <a:pt x="1616364" y="1279091"/>
                </a:lnTo>
                <a:lnTo>
                  <a:pt x="1637999" y="1237672"/>
                </a:lnTo>
                <a:lnTo>
                  <a:pt x="1657229" y="1195379"/>
                </a:lnTo>
                <a:lnTo>
                  <a:pt x="1674055" y="1152314"/>
                </a:lnTo>
                <a:lnTo>
                  <a:pt x="1688478" y="1108581"/>
                </a:lnTo>
                <a:lnTo>
                  <a:pt x="1700497" y="1064283"/>
                </a:lnTo>
                <a:lnTo>
                  <a:pt x="1710112" y="1019521"/>
                </a:lnTo>
                <a:lnTo>
                  <a:pt x="1717324" y="974400"/>
                </a:lnTo>
                <a:lnTo>
                  <a:pt x="1722131" y="929021"/>
                </a:lnTo>
                <a:lnTo>
                  <a:pt x="1724535" y="883488"/>
                </a:lnTo>
                <a:lnTo>
                  <a:pt x="1724535" y="837904"/>
                </a:lnTo>
                <a:lnTo>
                  <a:pt x="1722131" y="792371"/>
                </a:lnTo>
                <a:lnTo>
                  <a:pt x="1717324" y="746992"/>
                </a:lnTo>
                <a:lnTo>
                  <a:pt x="1710112" y="701871"/>
                </a:lnTo>
                <a:lnTo>
                  <a:pt x="1700497" y="657109"/>
                </a:lnTo>
                <a:lnTo>
                  <a:pt x="1688478" y="612811"/>
                </a:lnTo>
                <a:lnTo>
                  <a:pt x="1674055" y="569078"/>
                </a:lnTo>
                <a:lnTo>
                  <a:pt x="1657229" y="526013"/>
                </a:lnTo>
                <a:lnTo>
                  <a:pt x="1637999" y="483720"/>
                </a:lnTo>
                <a:lnTo>
                  <a:pt x="1616364" y="442302"/>
                </a:lnTo>
                <a:lnTo>
                  <a:pt x="1592327" y="401860"/>
                </a:lnTo>
                <a:lnTo>
                  <a:pt x="1565885" y="362498"/>
                </a:lnTo>
                <a:lnTo>
                  <a:pt x="1537039" y="324319"/>
                </a:lnTo>
                <a:lnTo>
                  <a:pt x="1505790" y="287426"/>
                </a:lnTo>
                <a:lnTo>
                  <a:pt x="1472137" y="251922"/>
                </a:lnTo>
                <a:lnTo>
                  <a:pt x="1436565" y="218332"/>
                </a:lnTo>
                <a:lnTo>
                  <a:pt x="1399603" y="187142"/>
                </a:lnTo>
                <a:lnTo>
                  <a:pt x="1361352" y="158351"/>
                </a:lnTo>
                <a:lnTo>
                  <a:pt x="1321916" y="131959"/>
                </a:lnTo>
                <a:lnTo>
                  <a:pt x="1281399" y="107966"/>
                </a:lnTo>
                <a:lnTo>
                  <a:pt x="1239902" y="86373"/>
                </a:lnTo>
                <a:lnTo>
                  <a:pt x="1197530" y="67179"/>
                </a:lnTo>
                <a:lnTo>
                  <a:pt x="1154384" y="50384"/>
                </a:lnTo>
                <a:lnTo>
                  <a:pt x="1110569" y="35988"/>
                </a:lnTo>
                <a:lnTo>
                  <a:pt x="1066188" y="23992"/>
                </a:lnTo>
                <a:lnTo>
                  <a:pt x="1021342" y="14395"/>
                </a:lnTo>
                <a:lnTo>
                  <a:pt x="976136" y="7197"/>
                </a:lnTo>
                <a:lnTo>
                  <a:pt x="930673" y="2399"/>
                </a:lnTo>
                <a:lnTo>
                  <a:pt x="885055" y="0"/>
                </a:lnTo>
                <a:close/>
              </a:path>
            </a:pathLst>
          </a:custGeom>
          <a:solidFill>
            <a:srgbClr val="8445A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11" name="Google Shape;311;p44"/>
          <p:cNvSpPr txBox="1"/>
          <p:nvPr/>
        </p:nvSpPr>
        <p:spPr>
          <a:xfrm>
            <a:off x="5826621" y="2868706"/>
            <a:ext cx="938100" cy="254400"/>
          </a:xfrm>
          <a:prstGeom prst="rect">
            <a:avLst/>
          </a:prstGeom>
          <a:noFill/>
          <a:ln>
            <a:noFill/>
          </a:ln>
        </p:spPr>
        <p:txBody>
          <a:bodyPr anchorCtr="0" anchor="t" bIns="0" lIns="0" spcFirstLastPara="1" rIns="0" wrap="square" tIns="8175">
            <a:noAutofit/>
          </a:bodyPr>
          <a:lstStyle/>
          <a:p>
            <a:pPr indent="-203200" lvl="0" marL="215900" marR="0" rtl="0" algn="l">
              <a:lnSpc>
                <a:spcPct val="100000"/>
              </a:lnSpc>
              <a:spcBef>
                <a:spcPts val="0"/>
              </a:spcBef>
              <a:spcAft>
                <a:spcPts val="0"/>
              </a:spcAft>
              <a:buNone/>
            </a:pPr>
            <a:r>
              <a:rPr lang="en" sz="1000">
                <a:solidFill>
                  <a:srgbClr val="FFFFFF"/>
                </a:solidFill>
                <a:latin typeface="Poppins"/>
                <a:ea typeface="Poppins"/>
                <a:cs typeface="Poppins"/>
                <a:sym typeface="Poppins"/>
              </a:rPr>
              <a:t>DEPLOYMENT  PHASE</a:t>
            </a:r>
            <a:endParaRPr sz="1000">
              <a:solidFill>
                <a:schemeClr val="dk1"/>
              </a:solidFill>
              <a:latin typeface="Poppins"/>
              <a:ea typeface="Poppins"/>
              <a:cs typeface="Poppins"/>
              <a:sym typeface="Poppins"/>
            </a:endParaRPr>
          </a:p>
        </p:txBody>
      </p:sp>
      <p:sp>
        <p:nvSpPr>
          <p:cNvPr id="312" name="Google Shape;312;p44"/>
          <p:cNvSpPr/>
          <p:nvPr/>
        </p:nvSpPr>
        <p:spPr>
          <a:xfrm>
            <a:off x="7056450" y="2512436"/>
            <a:ext cx="1211573" cy="908083"/>
          </a:xfrm>
          <a:custGeom>
            <a:rect b="b" l="l" r="r" t="t"/>
            <a:pathLst>
              <a:path extrusionOk="0" h="1721485" w="1724659">
                <a:moveTo>
                  <a:pt x="885055" y="0"/>
                </a:moveTo>
                <a:lnTo>
                  <a:pt x="839385" y="0"/>
                </a:lnTo>
                <a:lnTo>
                  <a:pt x="793767" y="2399"/>
                </a:lnTo>
                <a:lnTo>
                  <a:pt x="748303" y="7197"/>
                </a:lnTo>
                <a:lnTo>
                  <a:pt x="703097" y="14395"/>
                </a:lnTo>
                <a:lnTo>
                  <a:pt x="658252" y="23992"/>
                </a:lnTo>
                <a:lnTo>
                  <a:pt x="613870" y="35988"/>
                </a:lnTo>
                <a:lnTo>
                  <a:pt x="570055" y="50384"/>
                </a:lnTo>
                <a:lnTo>
                  <a:pt x="526910" y="67179"/>
                </a:lnTo>
                <a:lnTo>
                  <a:pt x="484537" y="86373"/>
                </a:lnTo>
                <a:lnTo>
                  <a:pt x="443041" y="107966"/>
                </a:lnTo>
                <a:lnTo>
                  <a:pt x="402523" y="131959"/>
                </a:lnTo>
                <a:lnTo>
                  <a:pt x="363087" y="158351"/>
                </a:lnTo>
                <a:lnTo>
                  <a:pt x="324837" y="187142"/>
                </a:lnTo>
                <a:lnTo>
                  <a:pt x="287874" y="218332"/>
                </a:lnTo>
                <a:lnTo>
                  <a:pt x="252302" y="251922"/>
                </a:lnTo>
                <a:lnTo>
                  <a:pt x="218662" y="287426"/>
                </a:lnTo>
                <a:lnTo>
                  <a:pt x="187424" y="324319"/>
                </a:lnTo>
                <a:lnTo>
                  <a:pt x="158590" y="362498"/>
                </a:lnTo>
                <a:lnTo>
                  <a:pt x="132158" y="401860"/>
                </a:lnTo>
                <a:lnTo>
                  <a:pt x="108129" y="442302"/>
                </a:lnTo>
                <a:lnTo>
                  <a:pt x="86503" y="483720"/>
                </a:lnTo>
                <a:lnTo>
                  <a:pt x="67280" y="526013"/>
                </a:lnTo>
                <a:lnTo>
                  <a:pt x="50460" y="569078"/>
                </a:lnTo>
                <a:lnTo>
                  <a:pt x="36043" y="612811"/>
                </a:lnTo>
                <a:lnTo>
                  <a:pt x="24028" y="657109"/>
                </a:lnTo>
                <a:lnTo>
                  <a:pt x="14417" y="701871"/>
                </a:lnTo>
                <a:lnTo>
                  <a:pt x="7208" y="746992"/>
                </a:lnTo>
                <a:lnTo>
                  <a:pt x="2402" y="792371"/>
                </a:lnTo>
                <a:lnTo>
                  <a:pt x="0" y="837904"/>
                </a:lnTo>
                <a:lnTo>
                  <a:pt x="0" y="883488"/>
                </a:lnTo>
                <a:lnTo>
                  <a:pt x="2402" y="929021"/>
                </a:lnTo>
                <a:lnTo>
                  <a:pt x="7208" y="974400"/>
                </a:lnTo>
                <a:lnTo>
                  <a:pt x="14417" y="1019521"/>
                </a:lnTo>
                <a:lnTo>
                  <a:pt x="24028" y="1064283"/>
                </a:lnTo>
                <a:lnTo>
                  <a:pt x="36043" y="1108581"/>
                </a:lnTo>
                <a:lnTo>
                  <a:pt x="50460" y="1152314"/>
                </a:lnTo>
                <a:lnTo>
                  <a:pt x="67280" y="1195379"/>
                </a:lnTo>
                <a:lnTo>
                  <a:pt x="86503" y="1237672"/>
                </a:lnTo>
                <a:lnTo>
                  <a:pt x="108129" y="1279091"/>
                </a:lnTo>
                <a:lnTo>
                  <a:pt x="132158" y="1319532"/>
                </a:lnTo>
                <a:lnTo>
                  <a:pt x="158590" y="1358894"/>
                </a:lnTo>
                <a:lnTo>
                  <a:pt x="187424" y="1397073"/>
                </a:lnTo>
                <a:lnTo>
                  <a:pt x="218662" y="1433966"/>
                </a:lnTo>
                <a:lnTo>
                  <a:pt x="252302" y="1469471"/>
                </a:lnTo>
                <a:lnTo>
                  <a:pt x="287874" y="1503060"/>
                </a:lnTo>
                <a:lnTo>
                  <a:pt x="324837" y="1534251"/>
                </a:lnTo>
                <a:lnTo>
                  <a:pt x="363087" y="1563042"/>
                </a:lnTo>
                <a:lnTo>
                  <a:pt x="402523" y="1589433"/>
                </a:lnTo>
                <a:lnTo>
                  <a:pt x="443041" y="1613426"/>
                </a:lnTo>
                <a:lnTo>
                  <a:pt x="484537" y="1635019"/>
                </a:lnTo>
                <a:lnTo>
                  <a:pt x="526910" y="1654213"/>
                </a:lnTo>
                <a:lnTo>
                  <a:pt x="570055" y="1671008"/>
                </a:lnTo>
                <a:lnTo>
                  <a:pt x="613870" y="1685404"/>
                </a:lnTo>
                <a:lnTo>
                  <a:pt x="658252" y="1697400"/>
                </a:lnTo>
                <a:lnTo>
                  <a:pt x="703097" y="1706997"/>
                </a:lnTo>
                <a:lnTo>
                  <a:pt x="748303" y="1714195"/>
                </a:lnTo>
                <a:lnTo>
                  <a:pt x="793767" y="1718993"/>
                </a:lnTo>
                <a:lnTo>
                  <a:pt x="839385" y="1721393"/>
                </a:lnTo>
                <a:lnTo>
                  <a:pt x="885055" y="1721393"/>
                </a:lnTo>
                <a:lnTo>
                  <a:pt x="930673" y="1718993"/>
                </a:lnTo>
                <a:lnTo>
                  <a:pt x="976136" y="1714195"/>
                </a:lnTo>
                <a:lnTo>
                  <a:pt x="1021342" y="1706997"/>
                </a:lnTo>
                <a:lnTo>
                  <a:pt x="1066188" y="1697400"/>
                </a:lnTo>
                <a:lnTo>
                  <a:pt x="1110569" y="1685404"/>
                </a:lnTo>
                <a:lnTo>
                  <a:pt x="1154384" y="1671008"/>
                </a:lnTo>
                <a:lnTo>
                  <a:pt x="1197530" y="1654213"/>
                </a:lnTo>
                <a:lnTo>
                  <a:pt x="1239902" y="1635019"/>
                </a:lnTo>
                <a:lnTo>
                  <a:pt x="1281399" y="1613426"/>
                </a:lnTo>
                <a:lnTo>
                  <a:pt x="1321916" y="1589433"/>
                </a:lnTo>
                <a:lnTo>
                  <a:pt x="1361352" y="1563042"/>
                </a:lnTo>
                <a:lnTo>
                  <a:pt x="1399603" y="1534251"/>
                </a:lnTo>
                <a:lnTo>
                  <a:pt x="1436565" y="1503060"/>
                </a:lnTo>
                <a:lnTo>
                  <a:pt x="1472137" y="1469471"/>
                </a:lnTo>
                <a:lnTo>
                  <a:pt x="1505790" y="1433966"/>
                </a:lnTo>
                <a:lnTo>
                  <a:pt x="1537039" y="1397073"/>
                </a:lnTo>
                <a:lnTo>
                  <a:pt x="1565885" y="1358894"/>
                </a:lnTo>
                <a:lnTo>
                  <a:pt x="1592327" y="1319532"/>
                </a:lnTo>
                <a:lnTo>
                  <a:pt x="1616364" y="1279091"/>
                </a:lnTo>
                <a:lnTo>
                  <a:pt x="1637999" y="1237672"/>
                </a:lnTo>
                <a:lnTo>
                  <a:pt x="1657229" y="1195379"/>
                </a:lnTo>
                <a:lnTo>
                  <a:pt x="1674055" y="1152314"/>
                </a:lnTo>
                <a:lnTo>
                  <a:pt x="1688478" y="1108581"/>
                </a:lnTo>
                <a:lnTo>
                  <a:pt x="1700497" y="1064283"/>
                </a:lnTo>
                <a:lnTo>
                  <a:pt x="1710112" y="1019521"/>
                </a:lnTo>
                <a:lnTo>
                  <a:pt x="1717324" y="974400"/>
                </a:lnTo>
                <a:lnTo>
                  <a:pt x="1722131" y="929021"/>
                </a:lnTo>
                <a:lnTo>
                  <a:pt x="1724535" y="883488"/>
                </a:lnTo>
                <a:lnTo>
                  <a:pt x="1724535" y="837904"/>
                </a:lnTo>
                <a:lnTo>
                  <a:pt x="1722131" y="792371"/>
                </a:lnTo>
                <a:lnTo>
                  <a:pt x="1717324" y="746992"/>
                </a:lnTo>
                <a:lnTo>
                  <a:pt x="1710112" y="701871"/>
                </a:lnTo>
                <a:lnTo>
                  <a:pt x="1700497" y="657109"/>
                </a:lnTo>
                <a:lnTo>
                  <a:pt x="1688478" y="612811"/>
                </a:lnTo>
                <a:lnTo>
                  <a:pt x="1674055" y="569078"/>
                </a:lnTo>
                <a:lnTo>
                  <a:pt x="1657229" y="526013"/>
                </a:lnTo>
                <a:lnTo>
                  <a:pt x="1637999" y="483720"/>
                </a:lnTo>
                <a:lnTo>
                  <a:pt x="1616364" y="442302"/>
                </a:lnTo>
                <a:lnTo>
                  <a:pt x="1592327" y="401860"/>
                </a:lnTo>
                <a:lnTo>
                  <a:pt x="1565885" y="362498"/>
                </a:lnTo>
                <a:lnTo>
                  <a:pt x="1537039" y="324319"/>
                </a:lnTo>
                <a:lnTo>
                  <a:pt x="1505790" y="287426"/>
                </a:lnTo>
                <a:lnTo>
                  <a:pt x="1472137" y="251922"/>
                </a:lnTo>
                <a:lnTo>
                  <a:pt x="1436565" y="218332"/>
                </a:lnTo>
                <a:lnTo>
                  <a:pt x="1399603" y="187142"/>
                </a:lnTo>
                <a:lnTo>
                  <a:pt x="1361352" y="158351"/>
                </a:lnTo>
                <a:lnTo>
                  <a:pt x="1321916" y="131959"/>
                </a:lnTo>
                <a:lnTo>
                  <a:pt x="1281399" y="107966"/>
                </a:lnTo>
                <a:lnTo>
                  <a:pt x="1239902" y="86373"/>
                </a:lnTo>
                <a:lnTo>
                  <a:pt x="1197530" y="67179"/>
                </a:lnTo>
                <a:lnTo>
                  <a:pt x="1154384" y="50384"/>
                </a:lnTo>
                <a:lnTo>
                  <a:pt x="1110569" y="35988"/>
                </a:lnTo>
                <a:lnTo>
                  <a:pt x="1066188" y="23992"/>
                </a:lnTo>
                <a:lnTo>
                  <a:pt x="1021342" y="14395"/>
                </a:lnTo>
                <a:lnTo>
                  <a:pt x="976136" y="7197"/>
                </a:lnTo>
                <a:lnTo>
                  <a:pt x="930673" y="2399"/>
                </a:lnTo>
                <a:lnTo>
                  <a:pt x="885055" y="0"/>
                </a:lnTo>
                <a:close/>
              </a:path>
            </a:pathLst>
          </a:custGeom>
          <a:solidFill>
            <a:srgbClr val="773E9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13" name="Google Shape;313;p44"/>
          <p:cNvSpPr txBox="1"/>
          <p:nvPr/>
        </p:nvSpPr>
        <p:spPr>
          <a:xfrm>
            <a:off x="7353776" y="2868706"/>
            <a:ext cx="620700" cy="254400"/>
          </a:xfrm>
          <a:prstGeom prst="rect">
            <a:avLst/>
          </a:prstGeom>
          <a:noFill/>
          <a:ln>
            <a:noFill/>
          </a:ln>
        </p:spPr>
        <p:txBody>
          <a:bodyPr anchorCtr="0" anchor="t" bIns="0" lIns="0" spcFirstLastPara="1" rIns="0" wrap="square" tIns="8175">
            <a:noAutofit/>
          </a:bodyPr>
          <a:lstStyle/>
          <a:p>
            <a:pPr indent="-63500" lvl="0" marL="76200" marR="0" rtl="0" algn="l">
              <a:lnSpc>
                <a:spcPct val="100000"/>
              </a:lnSpc>
              <a:spcBef>
                <a:spcPts val="0"/>
              </a:spcBef>
              <a:spcAft>
                <a:spcPts val="0"/>
              </a:spcAft>
              <a:buNone/>
            </a:pPr>
            <a:r>
              <a:rPr lang="en" sz="1000">
                <a:solidFill>
                  <a:srgbClr val="FFFFFF"/>
                </a:solidFill>
                <a:latin typeface="Poppins"/>
                <a:ea typeface="Poppins"/>
                <a:cs typeface="Poppins"/>
                <a:sym typeface="Poppins"/>
              </a:rPr>
              <a:t>CLOSING </a:t>
            </a:r>
            <a:r>
              <a:rPr lang="en" sz="1000">
                <a:solidFill>
                  <a:srgbClr val="FFFFFF"/>
                </a:solidFill>
                <a:latin typeface="Arial"/>
                <a:ea typeface="Arial"/>
                <a:cs typeface="Arial"/>
                <a:sym typeface="Arial"/>
              </a:rPr>
              <a:t> PHASE</a:t>
            </a:r>
            <a:endParaRPr sz="1000">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45"/>
          <p:cNvSpPr txBox="1"/>
          <p:nvPr>
            <p:ph idx="1" type="subTitle"/>
          </p:nvPr>
        </p:nvSpPr>
        <p:spPr>
          <a:xfrm>
            <a:off x="838200" y="1394250"/>
            <a:ext cx="7906800" cy="340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FFFFF"/>
                </a:solidFill>
                <a:latin typeface="Poppins"/>
                <a:ea typeface="Poppins"/>
                <a:cs typeface="Poppins"/>
                <a:sym typeface="Poppins"/>
              </a:rPr>
              <a:t>Define the need</a:t>
            </a:r>
            <a:endParaRPr sz="1600">
              <a:solidFill>
                <a:srgbClr val="FFFFFF"/>
              </a:solidFill>
              <a:latin typeface="Poppins"/>
              <a:ea typeface="Poppins"/>
              <a:cs typeface="Poppins"/>
              <a:sym typeface="Poppins"/>
            </a:endParaRPr>
          </a:p>
          <a:p>
            <a:pPr indent="0" lvl="0" marL="0" rtl="0" algn="l">
              <a:spcBef>
                <a:spcPts val="1200"/>
              </a:spcBef>
              <a:spcAft>
                <a:spcPts val="0"/>
              </a:spcAft>
              <a:buNone/>
            </a:pPr>
            <a:r>
              <a:rPr lang="en" sz="1600">
                <a:solidFill>
                  <a:srgbClr val="FFFFFF"/>
                </a:solidFill>
                <a:latin typeface="Poppins"/>
                <a:ea typeface="Poppins"/>
                <a:cs typeface="Poppins"/>
                <a:sym typeface="Poppins"/>
              </a:rPr>
              <a:t>Return on Investment Analysis</a:t>
            </a:r>
            <a:endParaRPr sz="1600">
              <a:solidFill>
                <a:srgbClr val="FFFFFF"/>
              </a:solidFill>
              <a:latin typeface="Poppins"/>
              <a:ea typeface="Poppins"/>
              <a:cs typeface="Poppins"/>
              <a:sym typeface="Poppins"/>
            </a:endParaRPr>
          </a:p>
          <a:p>
            <a:pPr indent="0" lvl="0" marL="0" rtl="0" algn="l">
              <a:spcBef>
                <a:spcPts val="1200"/>
              </a:spcBef>
              <a:spcAft>
                <a:spcPts val="0"/>
              </a:spcAft>
              <a:buNone/>
            </a:pPr>
            <a:r>
              <a:rPr lang="en" sz="1600">
                <a:solidFill>
                  <a:srgbClr val="FFFFFF"/>
                </a:solidFill>
                <a:latin typeface="Poppins"/>
                <a:ea typeface="Poppins"/>
                <a:cs typeface="Poppins"/>
                <a:sym typeface="Poppins"/>
              </a:rPr>
              <a:t>Make or Buy Decision</a:t>
            </a:r>
            <a:endParaRPr sz="1600">
              <a:solidFill>
                <a:srgbClr val="FFFFFF"/>
              </a:solidFill>
              <a:latin typeface="Poppins"/>
              <a:ea typeface="Poppins"/>
              <a:cs typeface="Poppins"/>
              <a:sym typeface="Poppins"/>
            </a:endParaRPr>
          </a:p>
          <a:p>
            <a:pPr indent="0" lvl="0" marL="0" rtl="0" algn="l">
              <a:spcBef>
                <a:spcPts val="1200"/>
              </a:spcBef>
              <a:spcAft>
                <a:spcPts val="0"/>
              </a:spcAft>
              <a:buNone/>
            </a:pPr>
            <a:r>
              <a:rPr lang="en" sz="1600">
                <a:solidFill>
                  <a:srgbClr val="FFFFFF"/>
                </a:solidFill>
                <a:latin typeface="Poppins"/>
                <a:ea typeface="Poppins"/>
                <a:cs typeface="Poppins"/>
                <a:sym typeface="Poppins"/>
              </a:rPr>
              <a:t>Budget Development</a:t>
            </a:r>
            <a:endParaRPr sz="1600">
              <a:solidFill>
                <a:srgbClr val="FFFFFF"/>
              </a:solidFill>
              <a:latin typeface="Poppins"/>
              <a:ea typeface="Poppins"/>
              <a:cs typeface="Poppins"/>
              <a:sym typeface="Poppins"/>
            </a:endParaRPr>
          </a:p>
        </p:txBody>
      </p:sp>
      <p:sp>
        <p:nvSpPr>
          <p:cNvPr id="319" name="Google Shape;319;p45"/>
          <p:cNvSpPr txBox="1"/>
          <p:nvPr>
            <p:ph idx="4294967295" type="title"/>
          </p:nvPr>
        </p:nvSpPr>
        <p:spPr>
          <a:xfrm>
            <a:off x="838200" y="476675"/>
            <a:ext cx="7530600" cy="766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100"/>
              <a:buNone/>
            </a:pPr>
            <a:r>
              <a:rPr b="1" lang="en">
                <a:solidFill>
                  <a:srgbClr val="EFEFEF"/>
                </a:solidFill>
                <a:latin typeface="Poppins"/>
                <a:ea typeface="Poppins"/>
                <a:cs typeface="Poppins"/>
                <a:sym typeface="Poppins"/>
              </a:rPr>
              <a:t>Initiation Phase</a:t>
            </a:r>
            <a:endParaRPr b="1" sz="2600">
              <a:solidFill>
                <a:srgbClr val="EFEFEF"/>
              </a:solidFill>
            </a:endParaRPr>
          </a:p>
          <a:p>
            <a:pPr indent="0" lvl="0" marL="0" rtl="0" algn="l">
              <a:spcBef>
                <a:spcPts val="0"/>
              </a:spcBef>
              <a:spcAft>
                <a:spcPts val="0"/>
              </a:spcAft>
              <a:buSzPts val="1100"/>
              <a:buNone/>
            </a:pPr>
            <a:r>
              <a:t/>
            </a:r>
            <a:endParaRPr b="1">
              <a:solidFill>
                <a:srgbClr val="EFEFEF"/>
              </a:solidFill>
              <a:latin typeface="Poppins"/>
              <a:ea typeface="Poppins"/>
              <a:cs typeface="Poppins"/>
              <a:sym typeface="Poppins"/>
            </a:endParaRPr>
          </a:p>
          <a:p>
            <a:pPr indent="0" lvl="0" marL="0" rtl="0" algn="l">
              <a:spcBef>
                <a:spcPts val="0"/>
              </a:spcBef>
              <a:spcAft>
                <a:spcPts val="0"/>
              </a:spcAft>
              <a:buSzPts val="1100"/>
              <a:buNone/>
            </a:pPr>
            <a:r>
              <a:t/>
            </a:r>
            <a:endParaRPr>
              <a:solidFill>
                <a:srgbClr val="FFFFFF"/>
              </a:solidFill>
              <a:latin typeface="Poppins ExtraBold"/>
              <a:ea typeface="Poppins ExtraBold"/>
              <a:cs typeface="Poppins ExtraBold"/>
              <a:sym typeface="Poppins ExtraBo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46"/>
          <p:cNvSpPr txBox="1"/>
          <p:nvPr>
            <p:ph idx="1" type="subTitle"/>
          </p:nvPr>
        </p:nvSpPr>
        <p:spPr>
          <a:xfrm>
            <a:off x="838200" y="1394250"/>
            <a:ext cx="7906800" cy="21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FFFFF"/>
                </a:solidFill>
                <a:latin typeface="Poppins"/>
                <a:ea typeface="Poppins"/>
                <a:cs typeface="Poppins"/>
                <a:sym typeface="Poppins"/>
              </a:rPr>
              <a:t>Determine goals, scope and project constraints</a:t>
            </a:r>
            <a:endParaRPr sz="1600">
              <a:solidFill>
                <a:srgbClr val="FFFFFF"/>
              </a:solidFill>
              <a:latin typeface="Poppins"/>
              <a:ea typeface="Poppins"/>
              <a:cs typeface="Poppins"/>
              <a:sym typeface="Poppins"/>
            </a:endParaRPr>
          </a:p>
          <a:p>
            <a:pPr indent="0" lvl="0" marL="0" rtl="0" algn="l">
              <a:spcBef>
                <a:spcPts val="1200"/>
              </a:spcBef>
              <a:spcAft>
                <a:spcPts val="0"/>
              </a:spcAft>
              <a:buNone/>
            </a:pPr>
            <a:r>
              <a:rPr lang="en" sz="1600">
                <a:solidFill>
                  <a:srgbClr val="FFFFFF"/>
                </a:solidFill>
                <a:latin typeface="Poppins"/>
                <a:ea typeface="Poppins"/>
                <a:cs typeface="Poppins"/>
                <a:sym typeface="Poppins"/>
              </a:rPr>
              <a:t>Identify members and their roles</a:t>
            </a:r>
            <a:endParaRPr sz="1600">
              <a:solidFill>
                <a:srgbClr val="FFFFFF"/>
              </a:solidFill>
              <a:latin typeface="Poppins"/>
              <a:ea typeface="Poppins"/>
              <a:cs typeface="Poppins"/>
              <a:sym typeface="Poppins"/>
            </a:endParaRPr>
          </a:p>
          <a:p>
            <a:pPr indent="0" lvl="0" marL="0" marR="596900" rtl="0" algn="l">
              <a:spcBef>
                <a:spcPts val="1200"/>
              </a:spcBef>
              <a:spcAft>
                <a:spcPts val="0"/>
              </a:spcAft>
              <a:buNone/>
            </a:pPr>
            <a:r>
              <a:rPr lang="en" sz="1600">
                <a:solidFill>
                  <a:srgbClr val="FFFFFF"/>
                </a:solidFill>
                <a:latin typeface="Poppins"/>
                <a:ea typeface="Poppins"/>
                <a:cs typeface="Poppins"/>
                <a:sym typeface="Poppins"/>
              </a:rPr>
              <a:t>Define communication channels, methods,  frequency and content</a:t>
            </a:r>
            <a:endParaRPr sz="1600">
              <a:solidFill>
                <a:srgbClr val="FFFFFF"/>
              </a:solidFill>
              <a:latin typeface="Poppins"/>
              <a:ea typeface="Poppins"/>
              <a:cs typeface="Poppins"/>
              <a:sym typeface="Poppins"/>
            </a:endParaRPr>
          </a:p>
          <a:p>
            <a:pPr indent="0" lvl="0" marL="0" rtl="0" algn="l">
              <a:spcBef>
                <a:spcPts val="1200"/>
              </a:spcBef>
              <a:spcAft>
                <a:spcPts val="0"/>
              </a:spcAft>
              <a:buNone/>
            </a:pPr>
            <a:r>
              <a:rPr lang="en" sz="1600">
                <a:solidFill>
                  <a:srgbClr val="FFFFFF"/>
                </a:solidFill>
                <a:latin typeface="Poppins"/>
                <a:ea typeface="Poppins"/>
                <a:cs typeface="Poppins"/>
                <a:sym typeface="Poppins"/>
              </a:rPr>
              <a:t>Risk management planning</a:t>
            </a:r>
            <a:endParaRPr sz="1600">
              <a:solidFill>
                <a:srgbClr val="FFFFFF"/>
              </a:solidFill>
              <a:latin typeface="Poppins"/>
              <a:ea typeface="Poppins"/>
              <a:cs typeface="Poppins"/>
              <a:sym typeface="Poppins"/>
            </a:endParaRPr>
          </a:p>
        </p:txBody>
      </p:sp>
      <p:sp>
        <p:nvSpPr>
          <p:cNvPr id="325" name="Google Shape;325;p46"/>
          <p:cNvSpPr txBox="1"/>
          <p:nvPr>
            <p:ph idx="4294967295" type="title"/>
          </p:nvPr>
        </p:nvSpPr>
        <p:spPr>
          <a:xfrm>
            <a:off x="838200" y="476675"/>
            <a:ext cx="7530600" cy="525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100"/>
              <a:buNone/>
            </a:pPr>
            <a:r>
              <a:rPr b="1" lang="en">
                <a:solidFill>
                  <a:srgbClr val="EFEFEF"/>
                </a:solidFill>
                <a:latin typeface="Poppins"/>
                <a:ea typeface="Poppins"/>
                <a:cs typeface="Poppins"/>
                <a:sym typeface="Poppins"/>
              </a:rPr>
              <a:t>Definition Phase</a:t>
            </a:r>
            <a:endParaRPr b="1">
              <a:solidFill>
                <a:srgbClr val="EFEFEF"/>
              </a:solidFill>
              <a:latin typeface="Poppins"/>
              <a:ea typeface="Poppins"/>
              <a:cs typeface="Poppins"/>
              <a:sym typeface="Poppins"/>
            </a:endParaRPr>
          </a:p>
          <a:p>
            <a:pPr indent="0" lvl="0" marL="0" rtl="0" algn="l">
              <a:spcBef>
                <a:spcPts val="0"/>
              </a:spcBef>
              <a:spcAft>
                <a:spcPts val="0"/>
              </a:spcAft>
              <a:buSzPts val="1100"/>
              <a:buNone/>
            </a:pPr>
            <a:r>
              <a:t/>
            </a:r>
            <a:endParaRPr>
              <a:solidFill>
                <a:srgbClr val="FFFFFF"/>
              </a:solidFill>
              <a:latin typeface="Poppins ExtraBold"/>
              <a:ea typeface="Poppins ExtraBold"/>
              <a:cs typeface="Poppins ExtraBold"/>
              <a:sym typeface="Poppins ExtraBo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47"/>
          <p:cNvSpPr txBox="1"/>
          <p:nvPr>
            <p:ph idx="1" type="subTitle"/>
          </p:nvPr>
        </p:nvSpPr>
        <p:spPr>
          <a:xfrm>
            <a:off x="838200" y="1394250"/>
            <a:ext cx="7906800" cy="21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lt1"/>
                </a:solidFill>
                <a:latin typeface="Poppins"/>
                <a:ea typeface="Poppins"/>
                <a:cs typeface="Poppins"/>
                <a:sym typeface="Poppins"/>
              </a:rPr>
              <a:t>Resource Planning</a:t>
            </a:r>
            <a:endParaRPr sz="1600">
              <a:solidFill>
                <a:schemeClr val="lt1"/>
              </a:solidFill>
              <a:latin typeface="Poppins"/>
              <a:ea typeface="Poppins"/>
              <a:cs typeface="Poppins"/>
              <a:sym typeface="Poppins"/>
            </a:endParaRPr>
          </a:p>
          <a:p>
            <a:pPr indent="0" lvl="0" marL="0" rtl="0" algn="l">
              <a:spcBef>
                <a:spcPts val="1200"/>
              </a:spcBef>
              <a:spcAft>
                <a:spcPts val="0"/>
              </a:spcAft>
              <a:buClr>
                <a:schemeClr val="dk1"/>
              </a:buClr>
              <a:buSzPts val="1100"/>
              <a:buFont typeface="Arial"/>
              <a:buNone/>
            </a:pPr>
            <a:r>
              <a:rPr lang="en" sz="1600">
                <a:solidFill>
                  <a:schemeClr val="lt1"/>
                </a:solidFill>
                <a:latin typeface="Poppins"/>
                <a:ea typeface="Poppins"/>
                <a:cs typeface="Poppins"/>
                <a:sym typeface="Poppins"/>
              </a:rPr>
              <a:t>Work Breakdown Structure</a:t>
            </a:r>
            <a:endParaRPr sz="1600">
              <a:solidFill>
                <a:schemeClr val="lt1"/>
              </a:solidFill>
              <a:latin typeface="Poppins"/>
              <a:ea typeface="Poppins"/>
              <a:cs typeface="Poppins"/>
              <a:sym typeface="Poppins"/>
            </a:endParaRPr>
          </a:p>
          <a:p>
            <a:pPr indent="0" lvl="0" marL="0" rtl="0" algn="l">
              <a:spcBef>
                <a:spcPts val="1200"/>
              </a:spcBef>
              <a:spcAft>
                <a:spcPts val="0"/>
              </a:spcAft>
              <a:buClr>
                <a:schemeClr val="dk1"/>
              </a:buClr>
              <a:buSzPts val="1100"/>
              <a:buFont typeface="Arial"/>
              <a:buNone/>
            </a:pPr>
            <a:r>
              <a:rPr lang="en" sz="1600">
                <a:solidFill>
                  <a:schemeClr val="lt1"/>
                </a:solidFill>
                <a:latin typeface="Poppins"/>
                <a:ea typeface="Poppins"/>
                <a:cs typeface="Poppins"/>
                <a:sym typeface="Poppins"/>
              </a:rPr>
              <a:t>Project Schedule Development</a:t>
            </a:r>
            <a:endParaRPr sz="1600">
              <a:solidFill>
                <a:schemeClr val="lt1"/>
              </a:solidFill>
              <a:latin typeface="Poppins"/>
              <a:ea typeface="Poppins"/>
              <a:cs typeface="Poppins"/>
              <a:sym typeface="Poppins"/>
            </a:endParaRPr>
          </a:p>
          <a:p>
            <a:pPr indent="0" lvl="0" marL="0" rtl="0" algn="l">
              <a:spcBef>
                <a:spcPts val="1200"/>
              </a:spcBef>
              <a:spcAft>
                <a:spcPts val="0"/>
              </a:spcAft>
              <a:buClr>
                <a:schemeClr val="dk1"/>
              </a:buClr>
              <a:buSzPts val="1100"/>
              <a:buFont typeface="Arial"/>
              <a:buNone/>
            </a:pPr>
            <a:r>
              <a:rPr lang="en" sz="1600">
                <a:solidFill>
                  <a:schemeClr val="lt1"/>
                </a:solidFill>
                <a:latin typeface="Poppins"/>
                <a:ea typeface="Poppins"/>
                <a:cs typeface="Poppins"/>
                <a:sym typeface="Poppins"/>
              </a:rPr>
              <a:t>Quality Assurance Plan</a:t>
            </a:r>
            <a:endParaRPr sz="1600">
              <a:solidFill>
                <a:srgbClr val="FFFFFF"/>
              </a:solidFill>
              <a:latin typeface="Poppins"/>
              <a:ea typeface="Poppins"/>
              <a:cs typeface="Poppins"/>
              <a:sym typeface="Poppins"/>
            </a:endParaRPr>
          </a:p>
        </p:txBody>
      </p:sp>
      <p:sp>
        <p:nvSpPr>
          <p:cNvPr id="331" name="Google Shape;331;p47"/>
          <p:cNvSpPr txBox="1"/>
          <p:nvPr>
            <p:ph idx="4294967295" type="title"/>
          </p:nvPr>
        </p:nvSpPr>
        <p:spPr>
          <a:xfrm>
            <a:off x="838200" y="476675"/>
            <a:ext cx="7530600" cy="525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100"/>
              <a:buNone/>
            </a:pPr>
            <a:r>
              <a:rPr b="1" lang="en">
                <a:solidFill>
                  <a:srgbClr val="EFEFEF"/>
                </a:solidFill>
                <a:latin typeface="Poppins"/>
                <a:ea typeface="Poppins"/>
                <a:cs typeface="Poppins"/>
                <a:sym typeface="Poppins"/>
              </a:rPr>
              <a:t>Planning Phase</a:t>
            </a:r>
            <a:endParaRPr b="1">
              <a:solidFill>
                <a:srgbClr val="EFEFEF"/>
              </a:solidFill>
              <a:latin typeface="Poppins"/>
              <a:ea typeface="Poppins"/>
              <a:cs typeface="Poppins"/>
              <a:sym typeface="Poppins"/>
            </a:endParaRPr>
          </a:p>
          <a:p>
            <a:pPr indent="0" lvl="0" marL="0" rtl="0" algn="l">
              <a:spcBef>
                <a:spcPts val="0"/>
              </a:spcBef>
              <a:spcAft>
                <a:spcPts val="0"/>
              </a:spcAft>
              <a:buSzPts val="1100"/>
              <a:buNone/>
            </a:pPr>
            <a:r>
              <a:t/>
            </a:r>
            <a:endParaRPr>
              <a:solidFill>
                <a:srgbClr val="FFFFFF"/>
              </a:solidFill>
              <a:latin typeface="Poppins ExtraBold"/>
              <a:ea typeface="Poppins ExtraBold"/>
              <a:cs typeface="Poppins ExtraBold"/>
              <a:sym typeface="Poppins Extra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121947"/>
            </a:gs>
            <a:gs pos="100000">
              <a:srgbClr val="1A256A"/>
            </a:gs>
          </a:gsLst>
          <a:lin ang="8100019" scaled="0"/>
        </a:gradFill>
      </p:bgPr>
    </p:bg>
    <p:spTree>
      <p:nvGrpSpPr>
        <p:cNvPr id="108" name="Shape 108"/>
        <p:cNvGrpSpPr/>
        <p:nvPr/>
      </p:nvGrpSpPr>
      <p:grpSpPr>
        <a:xfrm>
          <a:off x="0" y="0"/>
          <a:ext cx="0" cy="0"/>
          <a:chOff x="0" y="0"/>
          <a:chExt cx="0" cy="0"/>
        </a:xfrm>
      </p:grpSpPr>
      <p:sp>
        <p:nvSpPr>
          <p:cNvPr id="109" name="Google Shape;109;p21"/>
          <p:cNvSpPr txBox="1"/>
          <p:nvPr>
            <p:ph idx="4294967295" type="title"/>
          </p:nvPr>
        </p:nvSpPr>
        <p:spPr>
          <a:xfrm>
            <a:off x="838200" y="476675"/>
            <a:ext cx="7530600" cy="1098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100"/>
              <a:buNone/>
            </a:pPr>
            <a:r>
              <a:rPr lang="en">
                <a:solidFill>
                  <a:srgbClr val="FFFFFF"/>
                </a:solidFill>
                <a:latin typeface="Poppins ExtraBold"/>
                <a:ea typeface="Poppins ExtraBold"/>
                <a:cs typeface="Poppins ExtraBold"/>
                <a:sym typeface="Poppins ExtraBold"/>
              </a:rPr>
              <a:t>Corporate Overview</a:t>
            </a:r>
            <a:endParaRPr>
              <a:solidFill>
                <a:srgbClr val="FFFFFF"/>
              </a:solidFill>
              <a:latin typeface="Poppins ExtraBold"/>
              <a:ea typeface="Poppins ExtraBold"/>
              <a:cs typeface="Poppins ExtraBold"/>
              <a:sym typeface="Poppins ExtraBold"/>
            </a:endParaRPr>
          </a:p>
          <a:p>
            <a:pPr indent="0" lvl="0" marL="0" rtl="0" algn="l">
              <a:lnSpc>
                <a:spcPct val="110000"/>
              </a:lnSpc>
              <a:spcBef>
                <a:spcPts val="0"/>
              </a:spcBef>
              <a:spcAft>
                <a:spcPts val="0"/>
              </a:spcAft>
              <a:buClr>
                <a:schemeClr val="dk1"/>
              </a:buClr>
              <a:buSzPts val="1100"/>
              <a:buFont typeface="Arial"/>
              <a:buNone/>
            </a:pPr>
            <a:r>
              <a:rPr lang="en" sz="2400">
                <a:solidFill>
                  <a:srgbClr val="FFFFFF"/>
                </a:solidFill>
                <a:latin typeface="Poppins"/>
                <a:ea typeface="Poppins"/>
                <a:cs typeface="Poppins"/>
                <a:sym typeface="Poppins"/>
              </a:rPr>
              <a:t>Infragistics – The Fastest Path to Amazing Experiences</a:t>
            </a:r>
            <a:endParaRPr sz="2400">
              <a:solidFill>
                <a:srgbClr val="FFFFFF"/>
              </a:solidFill>
              <a:latin typeface="Poppins"/>
              <a:ea typeface="Poppins"/>
              <a:cs typeface="Poppins"/>
              <a:sym typeface="Poppins"/>
            </a:endParaRPr>
          </a:p>
          <a:p>
            <a:pPr indent="0" lvl="0" marL="0" rtl="0" algn="l">
              <a:spcBef>
                <a:spcPts val="0"/>
              </a:spcBef>
              <a:spcAft>
                <a:spcPts val="0"/>
              </a:spcAft>
              <a:buSzPts val="1100"/>
              <a:buNone/>
            </a:pPr>
            <a:r>
              <a:t/>
            </a:r>
            <a:endParaRPr>
              <a:solidFill>
                <a:srgbClr val="FFFFFF"/>
              </a:solidFill>
              <a:latin typeface="Poppins ExtraBold"/>
              <a:ea typeface="Poppins ExtraBold"/>
              <a:cs typeface="Poppins ExtraBold"/>
              <a:sym typeface="Poppins ExtraBold"/>
            </a:endParaRPr>
          </a:p>
        </p:txBody>
      </p:sp>
      <p:sp>
        <p:nvSpPr>
          <p:cNvPr id="110" name="Google Shape;110;p21"/>
          <p:cNvSpPr txBox="1"/>
          <p:nvPr>
            <p:ph idx="4294967295" type="body"/>
          </p:nvPr>
        </p:nvSpPr>
        <p:spPr>
          <a:xfrm>
            <a:off x="838200" y="1994425"/>
            <a:ext cx="7664400" cy="26919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1000"/>
              </a:spcBef>
              <a:spcAft>
                <a:spcPts val="0"/>
              </a:spcAft>
              <a:buNone/>
            </a:pPr>
            <a:r>
              <a:rPr lang="en" sz="1600">
                <a:solidFill>
                  <a:srgbClr val="FFFFFF"/>
                </a:solidFill>
                <a:latin typeface="Poppins"/>
                <a:ea typeface="Poppins"/>
                <a:cs typeface="Poppins"/>
                <a:sym typeface="Poppins"/>
              </a:rPr>
              <a:t>Established 1989</a:t>
            </a:r>
            <a:endParaRPr sz="1600">
              <a:solidFill>
                <a:srgbClr val="FFFFFF"/>
              </a:solidFill>
              <a:latin typeface="Poppins"/>
              <a:ea typeface="Poppins"/>
              <a:cs typeface="Poppins"/>
              <a:sym typeface="Poppins"/>
            </a:endParaRPr>
          </a:p>
          <a:p>
            <a:pPr indent="0" lvl="0" marL="0" rtl="0" algn="l">
              <a:lnSpc>
                <a:spcPct val="90000"/>
              </a:lnSpc>
              <a:spcBef>
                <a:spcPts val="1000"/>
              </a:spcBef>
              <a:spcAft>
                <a:spcPts val="0"/>
              </a:spcAft>
              <a:buNone/>
            </a:pPr>
            <a:r>
              <a:rPr lang="en" sz="1600">
                <a:solidFill>
                  <a:srgbClr val="FFFFFF"/>
                </a:solidFill>
                <a:latin typeface="Poppins"/>
                <a:ea typeface="Poppins"/>
                <a:cs typeface="Poppins"/>
                <a:sym typeface="Poppins"/>
              </a:rPr>
              <a:t>Microsoft Gold Certified Partner</a:t>
            </a:r>
            <a:endParaRPr sz="1600">
              <a:solidFill>
                <a:srgbClr val="FFFFFF"/>
              </a:solidFill>
              <a:latin typeface="Poppins"/>
              <a:ea typeface="Poppins"/>
              <a:cs typeface="Poppins"/>
              <a:sym typeface="Poppins"/>
            </a:endParaRPr>
          </a:p>
          <a:p>
            <a:pPr indent="0" lvl="0" marL="0" rtl="0" algn="l">
              <a:lnSpc>
                <a:spcPct val="90000"/>
              </a:lnSpc>
              <a:spcBef>
                <a:spcPts val="1000"/>
              </a:spcBef>
              <a:spcAft>
                <a:spcPts val="0"/>
              </a:spcAft>
              <a:buNone/>
            </a:pPr>
            <a:r>
              <a:rPr lang="en" sz="1600">
                <a:solidFill>
                  <a:srgbClr val="FFFFFF"/>
                </a:solidFill>
                <a:latin typeface="Poppins"/>
                <a:ea typeface="Poppins"/>
                <a:cs typeface="Poppins"/>
                <a:sym typeface="Poppins"/>
              </a:rPr>
              <a:t>Google Leverage Partner</a:t>
            </a:r>
            <a:endParaRPr sz="1600">
              <a:solidFill>
                <a:srgbClr val="FFFFFF"/>
              </a:solidFill>
              <a:latin typeface="Poppins"/>
              <a:ea typeface="Poppins"/>
              <a:cs typeface="Poppins"/>
              <a:sym typeface="Poppins"/>
            </a:endParaRPr>
          </a:p>
          <a:p>
            <a:pPr indent="0" lvl="0" marL="0" rtl="0" algn="l">
              <a:lnSpc>
                <a:spcPct val="90000"/>
              </a:lnSpc>
              <a:spcBef>
                <a:spcPts val="1000"/>
              </a:spcBef>
              <a:spcAft>
                <a:spcPts val="0"/>
              </a:spcAft>
              <a:buNone/>
            </a:pPr>
            <a:r>
              <a:rPr lang="en" sz="1600">
                <a:solidFill>
                  <a:srgbClr val="FFFFFF"/>
                </a:solidFill>
                <a:latin typeface="Poppins"/>
                <a:ea typeface="Poppins"/>
                <a:cs typeface="Poppins"/>
                <a:sym typeface="Poppins"/>
              </a:rPr>
              <a:t>Developer Tools in use in 400 of the Fortune 500</a:t>
            </a:r>
            <a:endParaRPr sz="1600">
              <a:solidFill>
                <a:srgbClr val="FFFFFF"/>
              </a:solidFill>
              <a:latin typeface="Poppins"/>
              <a:ea typeface="Poppins"/>
              <a:cs typeface="Poppins"/>
              <a:sym typeface="Poppins"/>
            </a:endParaRPr>
          </a:p>
          <a:p>
            <a:pPr indent="0" lvl="0" marL="0" rtl="0" algn="l">
              <a:lnSpc>
                <a:spcPct val="90000"/>
              </a:lnSpc>
              <a:spcBef>
                <a:spcPts val="1000"/>
              </a:spcBef>
              <a:spcAft>
                <a:spcPts val="0"/>
              </a:spcAft>
              <a:buNone/>
            </a:pPr>
            <a:r>
              <a:rPr lang="en" sz="1600">
                <a:solidFill>
                  <a:srgbClr val="FFFFFF"/>
                </a:solidFill>
                <a:latin typeface="Poppins"/>
                <a:ea typeface="Poppins"/>
                <a:cs typeface="Poppins"/>
                <a:sym typeface="Poppins"/>
              </a:rPr>
              <a:t>1,500,000+ developer tools community members</a:t>
            </a:r>
            <a:endParaRPr sz="1600">
              <a:solidFill>
                <a:srgbClr val="FFFFFF"/>
              </a:solidFill>
              <a:latin typeface="Poppins"/>
              <a:ea typeface="Poppins"/>
              <a:cs typeface="Poppins"/>
              <a:sym typeface="Poppins"/>
            </a:endParaRPr>
          </a:p>
          <a:p>
            <a:pPr indent="0" lvl="0" marL="0" rtl="0" algn="l">
              <a:lnSpc>
                <a:spcPct val="90000"/>
              </a:lnSpc>
              <a:spcBef>
                <a:spcPts val="1000"/>
              </a:spcBef>
              <a:spcAft>
                <a:spcPts val="0"/>
              </a:spcAft>
              <a:buNone/>
            </a:pPr>
            <a:r>
              <a:rPr lang="en" sz="1600">
                <a:solidFill>
                  <a:srgbClr val="FFFFFF"/>
                </a:solidFill>
                <a:latin typeface="Poppins"/>
                <a:ea typeface="Poppins"/>
                <a:cs typeface="Poppins"/>
                <a:sym typeface="Poppins"/>
              </a:rPr>
              <a:t>Global organization with global support footprint</a:t>
            </a:r>
            <a:endParaRPr sz="1600">
              <a:solidFill>
                <a:srgbClr val="FFFFFF"/>
              </a:solidFill>
              <a:latin typeface="Poppins"/>
              <a:ea typeface="Poppins"/>
              <a:cs typeface="Poppins"/>
              <a:sym typeface="Poppins"/>
            </a:endParaRPr>
          </a:p>
          <a:p>
            <a:pPr indent="0" lvl="0" marL="0" rtl="0" algn="l">
              <a:lnSpc>
                <a:spcPct val="90000"/>
              </a:lnSpc>
              <a:spcBef>
                <a:spcPts val="1000"/>
              </a:spcBef>
              <a:spcAft>
                <a:spcPts val="0"/>
              </a:spcAft>
              <a:buNone/>
            </a:pPr>
            <a:r>
              <a:t/>
            </a:r>
            <a:endParaRPr sz="1600">
              <a:solidFill>
                <a:srgbClr val="FFFFFF"/>
              </a:solidFill>
              <a:latin typeface="Poppins SemiBold"/>
              <a:ea typeface="Poppins SemiBold"/>
              <a:cs typeface="Poppins SemiBold"/>
              <a:sym typeface="Poppins SemiBold"/>
            </a:endParaRPr>
          </a:p>
          <a:p>
            <a:pPr indent="0" lvl="0" marL="0" rtl="0" algn="l">
              <a:lnSpc>
                <a:spcPct val="150000"/>
              </a:lnSpc>
              <a:spcBef>
                <a:spcPts val="0"/>
              </a:spcBef>
              <a:spcAft>
                <a:spcPts val="1600"/>
              </a:spcAft>
              <a:buNone/>
            </a:pPr>
            <a:r>
              <a:t/>
            </a:r>
            <a:endParaRPr sz="1600">
              <a:solidFill>
                <a:srgbClr val="FFFFFF"/>
              </a:solidFill>
              <a:latin typeface="Poppins SemiBold"/>
              <a:ea typeface="Poppins SemiBold"/>
              <a:cs typeface="Poppins SemiBold"/>
              <a:sym typeface="Poppins SemiBold"/>
            </a:endParaRPr>
          </a:p>
        </p:txBody>
      </p:sp>
      <p:sp>
        <p:nvSpPr>
          <p:cNvPr id="111" name="Google Shape;111;p21"/>
          <p:cNvSpPr txBox="1"/>
          <p:nvPr>
            <p:ph idx="4294967295" type="body"/>
          </p:nvPr>
        </p:nvSpPr>
        <p:spPr>
          <a:xfrm>
            <a:off x="4506000" y="1477350"/>
            <a:ext cx="3667800" cy="32091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chemeClr val="dk1"/>
              </a:buClr>
              <a:buSzPts val="1100"/>
              <a:buFont typeface="Arial"/>
              <a:buNone/>
            </a:pPr>
            <a:r>
              <a:t/>
            </a:r>
            <a:endParaRPr sz="1600">
              <a:solidFill>
                <a:schemeClr val="lt1"/>
              </a:solidFill>
              <a:latin typeface="Poppins SemiBold"/>
              <a:ea typeface="Poppins SemiBold"/>
              <a:cs typeface="Poppins SemiBold"/>
              <a:sym typeface="Poppins SemiBold"/>
            </a:endParaRPr>
          </a:p>
          <a:p>
            <a:pPr indent="0" lvl="0" marL="0" rtl="0" algn="l">
              <a:lnSpc>
                <a:spcPct val="150000"/>
              </a:lnSpc>
              <a:spcBef>
                <a:spcPts val="1600"/>
              </a:spcBef>
              <a:spcAft>
                <a:spcPts val="1600"/>
              </a:spcAft>
              <a:buSzPts val="1100"/>
              <a:buNone/>
            </a:pPr>
            <a:r>
              <a:t/>
            </a:r>
            <a:endParaRPr sz="1600">
              <a:solidFill>
                <a:schemeClr val="lt1"/>
              </a:solidFill>
              <a:latin typeface="Poppins SemiBold"/>
              <a:ea typeface="Poppins SemiBold"/>
              <a:cs typeface="Poppins SemiBold"/>
              <a:sym typeface="Poppins SemiBo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48"/>
          <p:cNvSpPr txBox="1"/>
          <p:nvPr>
            <p:ph idx="4294967295" type="title"/>
          </p:nvPr>
        </p:nvSpPr>
        <p:spPr>
          <a:xfrm>
            <a:off x="838200" y="476675"/>
            <a:ext cx="7530600" cy="525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100"/>
              <a:buNone/>
            </a:pPr>
            <a:r>
              <a:rPr b="1" lang="en">
                <a:solidFill>
                  <a:srgbClr val="EFEFEF"/>
                </a:solidFill>
                <a:latin typeface="Poppins"/>
                <a:ea typeface="Poppins"/>
                <a:cs typeface="Poppins"/>
                <a:sym typeface="Poppins"/>
              </a:rPr>
              <a:t>Implementation Phase</a:t>
            </a:r>
            <a:endParaRPr b="1">
              <a:solidFill>
                <a:srgbClr val="EFEFEF"/>
              </a:solidFill>
              <a:latin typeface="Poppins"/>
              <a:ea typeface="Poppins"/>
              <a:cs typeface="Poppins"/>
              <a:sym typeface="Poppins"/>
            </a:endParaRPr>
          </a:p>
          <a:p>
            <a:pPr indent="0" lvl="0" marL="0" rtl="0" algn="l">
              <a:spcBef>
                <a:spcPts val="0"/>
              </a:spcBef>
              <a:spcAft>
                <a:spcPts val="0"/>
              </a:spcAft>
              <a:buSzPts val="1100"/>
              <a:buNone/>
            </a:pPr>
            <a:r>
              <a:t/>
            </a:r>
            <a:endParaRPr>
              <a:solidFill>
                <a:srgbClr val="FFFFFF"/>
              </a:solidFill>
              <a:latin typeface="Poppins ExtraBold"/>
              <a:ea typeface="Poppins ExtraBold"/>
              <a:cs typeface="Poppins ExtraBold"/>
              <a:sym typeface="Poppins ExtraBold"/>
            </a:endParaRPr>
          </a:p>
        </p:txBody>
      </p:sp>
      <p:sp>
        <p:nvSpPr>
          <p:cNvPr id="337" name="Google Shape;337;p48"/>
          <p:cNvSpPr txBox="1"/>
          <p:nvPr>
            <p:ph idx="1" type="subTitle"/>
          </p:nvPr>
        </p:nvSpPr>
        <p:spPr>
          <a:xfrm>
            <a:off x="878625" y="1394250"/>
            <a:ext cx="2818500" cy="3051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rgbClr val="FFFFFF"/>
                </a:solidFill>
                <a:latin typeface="Poppins"/>
                <a:ea typeface="Poppins"/>
                <a:cs typeface="Poppins"/>
                <a:sym typeface="Poppins"/>
              </a:rPr>
              <a:t>Task Management</a:t>
            </a:r>
            <a:endParaRPr sz="1600">
              <a:solidFill>
                <a:srgbClr val="FFFFFF"/>
              </a:solidFill>
              <a:latin typeface="Poppins"/>
              <a:ea typeface="Poppins"/>
              <a:cs typeface="Poppins"/>
              <a:sym typeface="Poppins"/>
            </a:endParaRPr>
          </a:p>
          <a:p>
            <a:pPr indent="0" lvl="0" marL="0" rtl="0" algn="l">
              <a:lnSpc>
                <a:spcPct val="115000"/>
              </a:lnSpc>
              <a:spcBef>
                <a:spcPts val="0"/>
              </a:spcBef>
              <a:spcAft>
                <a:spcPts val="0"/>
              </a:spcAft>
              <a:buNone/>
            </a:pPr>
            <a:r>
              <a:t/>
            </a:r>
            <a:endParaRPr sz="1600">
              <a:solidFill>
                <a:srgbClr val="FFFFFF"/>
              </a:solidFill>
              <a:latin typeface="Poppins"/>
              <a:ea typeface="Poppins"/>
              <a:cs typeface="Poppins"/>
              <a:sym typeface="Poppins"/>
            </a:endParaRPr>
          </a:p>
          <a:p>
            <a:pPr indent="0" lvl="0" marL="0" rtl="0" algn="l">
              <a:lnSpc>
                <a:spcPct val="115000"/>
              </a:lnSpc>
              <a:spcBef>
                <a:spcPts val="0"/>
              </a:spcBef>
              <a:spcAft>
                <a:spcPts val="0"/>
              </a:spcAft>
              <a:buNone/>
            </a:pPr>
            <a:r>
              <a:rPr lang="en" sz="1600">
                <a:solidFill>
                  <a:srgbClr val="FFFFFF"/>
                </a:solidFill>
                <a:latin typeface="Poppins"/>
                <a:ea typeface="Poppins"/>
                <a:cs typeface="Poppins"/>
                <a:sym typeface="Poppins"/>
              </a:rPr>
              <a:t>Issue Management </a:t>
            </a:r>
            <a:endParaRPr sz="1600">
              <a:solidFill>
                <a:srgbClr val="FFFFFF"/>
              </a:solidFill>
              <a:latin typeface="Poppins"/>
              <a:ea typeface="Poppins"/>
              <a:cs typeface="Poppins"/>
              <a:sym typeface="Poppins"/>
            </a:endParaRPr>
          </a:p>
          <a:p>
            <a:pPr indent="0" lvl="0" marL="0" rtl="0" algn="l">
              <a:lnSpc>
                <a:spcPct val="115000"/>
              </a:lnSpc>
              <a:spcBef>
                <a:spcPts val="0"/>
              </a:spcBef>
              <a:spcAft>
                <a:spcPts val="0"/>
              </a:spcAft>
              <a:buNone/>
            </a:pPr>
            <a:r>
              <a:t/>
            </a:r>
            <a:endParaRPr sz="1600">
              <a:solidFill>
                <a:srgbClr val="FFFFFF"/>
              </a:solidFill>
              <a:latin typeface="Poppins"/>
              <a:ea typeface="Poppins"/>
              <a:cs typeface="Poppins"/>
              <a:sym typeface="Poppins"/>
            </a:endParaRPr>
          </a:p>
          <a:p>
            <a:pPr indent="0" lvl="0" marL="0" rtl="0" algn="l">
              <a:lnSpc>
                <a:spcPct val="115000"/>
              </a:lnSpc>
              <a:spcBef>
                <a:spcPts val="0"/>
              </a:spcBef>
              <a:spcAft>
                <a:spcPts val="0"/>
              </a:spcAft>
              <a:buNone/>
            </a:pPr>
            <a:r>
              <a:rPr lang="en" sz="1600">
                <a:solidFill>
                  <a:srgbClr val="FFFFFF"/>
                </a:solidFill>
                <a:latin typeface="Poppins"/>
                <a:ea typeface="Poppins"/>
                <a:cs typeface="Poppins"/>
                <a:sym typeface="Poppins"/>
              </a:rPr>
              <a:t>Financial Management</a:t>
            </a:r>
            <a:endParaRPr sz="1600">
              <a:solidFill>
                <a:srgbClr val="FFFFFF"/>
              </a:solidFill>
              <a:latin typeface="Poppins"/>
              <a:ea typeface="Poppins"/>
              <a:cs typeface="Poppins"/>
              <a:sym typeface="Poppins"/>
            </a:endParaRPr>
          </a:p>
          <a:p>
            <a:pPr indent="0" lvl="0" marL="0" rtl="0" algn="l">
              <a:lnSpc>
                <a:spcPct val="115000"/>
              </a:lnSpc>
              <a:spcBef>
                <a:spcPts val="0"/>
              </a:spcBef>
              <a:spcAft>
                <a:spcPts val="0"/>
              </a:spcAft>
              <a:buNone/>
            </a:pPr>
            <a:r>
              <a:t/>
            </a:r>
            <a:endParaRPr sz="1600">
              <a:solidFill>
                <a:srgbClr val="FFFFFF"/>
              </a:solidFill>
              <a:latin typeface="Poppins"/>
              <a:ea typeface="Poppins"/>
              <a:cs typeface="Poppins"/>
              <a:sym typeface="Poppins"/>
            </a:endParaRPr>
          </a:p>
          <a:p>
            <a:pPr indent="0" lvl="0" marL="0" rtl="0" algn="l">
              <a:lnSpc>
                <a:spcPct val="115000"/>
              </a:lnSpc>
              <a:spcBef>
                <a:spcPts val="0"/>
              </a:spcBef>
              <a:spcAft>
                <a:spcPts val="0"/>
              </a:spcAft>
              <a:buNone/>
            </a:pPr>
            <a:r>
              <a:t/>
            </a:r>
            <a:endParaRPr sz="1600">
              <a:solidFill>
                <a:srgbClr val="FFFFFF"/>
              </a:solidFill>
              <a:latin typeface="Poppins"/>
              <a:ea typeface="Poppins"/>
              <a:cs typeface="Poppins"/>
              <a:sym typeface="Poppins"/>
            </a:endParaRPr>
          </a:p>
        </p:txBody>
      </p:sp>
      <p:sp>
        <p:nvSpPr>
          <p:cNvPr id="338" name="Google Shape;338;p48"/>
          <p:cNvSpPr txBox="1"/>
          <p:nvPr/>
        </p:nvSpPr>
        <p:spPr>
          <a:xfrm>
            <a:off x="5003550" y="1394250"/>
            <a:ext cx="3000000" cy="285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rgbClr val="FFFFFF"/>
                </a:solidFill>
                <a:latin typeface="Poppins"/>
                <a:ea typeface="Poppins"/>
                <a:cs typeface="Poppins"/>
                <a:sym typeface="Poppins"/>
              </a:rPr>
              <a:t>Time Management </a:t>
            </a:r>
            <a:endParaRPr sz="1600">
              <a:solidFill>
                <a:srgbClr val="FFFFFF"/>
              </a:solidFill>
              <a:latin typeface="Poppins"/>
              <a:ea typeface="Poppins"/>
              <a:cs typeface="Poppins"/>
              <a:sym typeface="Poppins"/>
            </a:endParaRPr>
          </a:p>
          <a:p>
            <a:pPr indent="0" lvl="0" marL="0" rtl="0" algn="l">
              <a:lnSpc>
                <a:spcPct val="115000"/>
              </a:lnSpc>
              <a:spcBef>
                <a:spcPts val="0"/>
              </a:spcBef>
              <a:spcAft>
                <a:spcPts val="0"/>
              </a:spcAft>
              <a:buNone/>
            </a:pPr>
            <a:r>
              <a:t/>
            </a:r>
            <a:endParaRPr sz="1600">
              <a:solidFill>
                <a:srgbClr val="FFFFFF"/>
              </a:solidFill>
              <a:latin typeface="Poppins"/>
              <a:ea typeface="Poppins"/>
              <a:cs typeface="Poppins"/>
              <a:sym typeface="Poppins"/>
            </a:endParaRPr>
          </a:p>
          <a:p>
            <a:pPr indent="0" lvl="0" marL="0" rtl="0" algn="l">
              <a:lnSpc>
                <a:spcPct val="115000"/>
              </a:lnSpc>
              <a:spcBef>
                <a:spcPts val="0"/>
              </a:spcBef>
              <a:spcAft>
                <a:spcPts val="0"/>
              </a:spcAft>
              <a:buNone/>
            </a:pPr>
            <a:r>
              <a:rPr lang="en" sz="1600">
                <a:solidFill>
                  <a:srgbClr val="FFFFFF"/>
                </a:solidFill>
                <a:latin typeface="Poppins"/>
                <a:ea typeface="Poppins"/>
                <a:cs typeface="Poppins"/>
                <a:sym typeface="Poppins"/>
              </a:rPr>
              <a:t>Test Management </a:t>
            </a:r>
            <a:endParaRPr sz="1600">
              <a:solidFill>
                <a:srgbClr val="FFFFFF"/>
              </a:solidFill>
              <a:latin typeface="Poppins"/>
              <a:ea typeface="Poppins"/>
              <a:cs typeface="Poppins"/>
              <a:sym typeface="Poppins"/>
            </a:endParaRPr>
          </a:p>
          <a:p>
            <a:pPr indent="0" lvl="0" marL="0" rtl="0" algn="l">
              <a:lnSpc>
                <a:spcPct val="115000"/>
              </a:lnSpc>
              <a:spcBef>
                <a:spcPts val="0"/>
              </a:spcBef>
              <a:spcAft>
                <a:spcPts val="0"/>
              </a:spcAft>
              <a:buNone/>
            </a:pPr>
            <a:r>
              <a:t/>
            </a:r>
            <a:endParaRPr sz="1600">
              <a:solidFill>
                <a:srgbClr val="FFFFFF"/>
              </a:solidFill>
              <a:latin typeface="Poppins"/>
              <a:ea typeface="Poppins"/>
              <a:cs typeface="Poppins"/>
              <a:sym typeface="Poppins"/>
            </a:endParaRPr>
          </a:p>
          <a:p>
            <a:pPr indent="0" lvl="0" marL="0" rtl="0" algn="l">
              <a:lnSpc>
                <a:spcPct val="115000"/>
              </a:lnSpc>
              <a:spcBef>
                <a:spcPts val="0"/>
              </a:spcBef>
              <a:spcAft>
                <a:spcPts val="0"/>
              </a:spcAft>
              <a:buNone/>
            </a:pPr>
            <a:r>
              <a:rPr lang="en" sz="1600">
                <a:solidFill>
                  <a:srgbClr val="FFFFFF"/>
                </a:solidFill>
                <a:latin typeface="Poppins"/>
                <a:ea typeface="Poppins"/>
                <a:cs typeface="Poppins"/>
                <a:sym typeface="Poppins"/>
              </a:rPr>
              <a:t>Stockholder Management</a:t>
            </a:r>
            <a:endParaRPr sz="1600">
              <a:solidFill>
                <a:srgbClr val="FFFFFF"/>
              </a:solidFill>
              <a:latin typeface="Poppins"/>
              <a:ea typeface="Poppins"/>
              <a:cs typeface="Poppins"/>
              <a:sym typeface="Poppi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Google Shape;343;p49"/>
          <p:cNvSpPr txBox="1"/>
          <p:nvPr>
            <p:ph idx="4294967295" type="title"/>
          </p:nvPr>
        </p:nvSpPr>
        <p:spPr>
          <a:xfrm>
            <a:off x="838200" y="476675"/>
            <a:ext cx="7530600" cy="525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100"/>
              <a:buNone/>
            </a:pPr>
            <a:r>
              <a:rPr b="1" lang="en">
                <a:solidFill>
                  <a:srgbClr val="EFEFEF"/>
                </a:solidFill>
                <a:latin typeface="Poppins"/>
                <a:ea typeface="Poppins"/>
                <a:cs typeface="Poppins"/>
                <a:sym typeface="Poppins"/>
              </a:rPr>
              <a:t>Deployment Phase</a:t>
            </a:r>
            <a:endParaRPr b="1">
              <a:solidFill>
                <a:srgbClr val="EFEFEF"/>
              </a:solidFill>
              <a:latin typeface="Poppins"/>
              <a:ea typeface="Poppins"/>
              <a:cs typeface="Poppins"/>
              <a:sym typeface="Poppins"/>
            </a:endParaRPr>
          </a:p>
          <a:p>
            <a:pPr indent="0" lvl="0" marL="0" rtl="0" algn="l">
              <a:spcBef>
                <a:spcPts val="0"/>
              </a:spcBef>
              <a:spcAft>
                <a:spcPts val="0"/>
              </a:spcAft>
              <a:buSzPts val="1100"/>
              <a:buNone/>
            </a:pPr>
            <a:r>
              <a:t/>
            </a:r>
            <a:endParaRPr>
              <a:solidFill>
                <a:srgbClr val="FFFFFF"/>
              </a:solidFill>
              <a:latin typeface="Poppins ExtraBold"/>
              <a:ea typeface="Poppins ExtraBold"/>
              <a:cs typeface="Poppins ExtraBold"/>
              <a:sym typeface="Poppins ExtraBold"/>
            </a:endParaRPr>
          </a:p>
        </p:txBody>
      </p:sp>
      <p:sp>
        <p:nvSpPr>
          <p:cNvPr id="344" name="Google Shape;344;p49"/>
          <p:cNvSpPr txBox="1"/>
          <p:nvPr>
            <p:ph idx="1" type="subTitle"/>
          </p:nvPr>
        </p:nvSpPr>
        <p:spPr>
          <a:xfrm>
            <a:off x="878625" y="1394250"/>
            <a:ext cx="2818500" cy="305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lt1"/>
                </a:solidFill>
                <a:latin typeface="Poppins"/>
                <a:ea typeface="Poppins"/>
                <a:cs typeface="Poppins"/>
                <a:sym typeface="Poppins"/>
              </a:rPr>
              <a:t>User Training</a:t>
            </a:r>
            <a:endParaRPr sz="1600">
              <a:solidFill>
                <a:schemeClr val="lt1"/>
              </a:solidFill>
              <a:latin typeface="Poppins"/>
              <a:ea typeface="Poppins"/>
              <a:cs typeface="Poppins"/>
              <a:sym typeface="Poppins"/>
            </a:endParaRPr>
          </a:p>
          <a:p>
            <a:pPr indent="0" lvl="0" marL="0" rtl="0" algn="l">
              <a:spcBef>
                <a:spcPts val="1200"/>
              </a:spcBef>
              <a:spcAft>
                <a:spcPts val="0"/>
              </a:spcAft>
              <a:buClr>
                <a:schemeClr val="dk1"/>
              </a:buClr>
              <a:buSzPts val="1100"/>
              <a:buFont typeface="Arial"/>
              <a:buNone/>
            </a:pPr>
            <a:r>
              <a:rPr lang="en" sz="1600">
                <a:solidFill>
                  <a:schemeClr val="lt1"/>
                </a:solidFill>
                <a:latin typeface="Poppins"/>
                <a:ea typeface="Poppins"/>
                <a:cs typeface="Poppins"/>
                <a:sym typeface="Poppins"/>
              </a:rPr>
              <a:t>Production Review</a:t>
            </a:r>
            <a:endParaRPr sz="1600">
              <a:solidFill>
                <a:schemeClr val="lt1"/>
              </a:solidFill>
              <a:latin typeface="Poppins"/>
              <a:ea typeface="Poppins"/>
              <a:cs typeface="Poppins"/>
              <a:sym typeface="Poppins"/>
            </a:endParaRPr>
          </a:p>
          <a:p>
            <a:pPr indent="0" lvl="0" marL="0" rtl="0" algn="l">
              <a:spcBef>
                <a:spcPts val="1200"/>
              </a:spcBef>
              <a:spcAft>
                <a:spcPts val="0"/>
              </a:spcAft>
              <a:buNone/>
            </a:pPr>
            <a:r>
              <a:rPr lang="en" sz="1600">
                <a:solidFill>
                  <a:schemeClr val="lt1"/>
                </a:solidFill>
                <a:latin typeface="Poppins"/>
                <a:ea typeface="Poppins"/>
                <a:cs typeface="Poppins"/>
                <a:sym typeface="Poppins"/>
              </a:rPr>
              <a:t>Start Using</a:t>
            </a:r>
            <a:endParaRPr sz="1600">
              <a:solidFill>
                <a:srgbClr val="FFFFFF"/>
              </a:solidFill>
              <a:latin typeface="Poppins"/>
              <a:ea typeface="Poppins"/>
              <a:cs typeface="Poppins"/>
              <a:sym typeface="Poppi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Google Shape;349;p50"/>
          <p:cNvSpPr txBox="1"/>
          <p:nvPr>
            <p:ph idx="4294967295" type="title"/>
          </p:nvPr>
        </p:nvSpPr>
        <p:spPr>
          <a:xfrm>
            <a:off x="838200" y="476675"/>
            <a:ext cx="7530600" cy="525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100"/>
              <a:buNone/>
            </a:pPr>
            <a:r>
              <a:rPr b="1" lang="en">
                <a:solidFill>
                  <a:srgbClr val="EFEFEF"/>
                </a:solidFill>
                <a:latin typeface="Poppins"/>
                <a:ea typeface="Poppins"/>
                <a:cs typeface="Poppins"/>
                <a:sym typeface="Poppins"/>
              </a:rPr>
              <a:t>Closing Phase</a:t>
            </a:r>
            <a:endParaRPr b="1">
              <a:solidFill>
                <a:srgbClr val="EFEFEF"/>
              </a:solidFill>
              <a:latin typeface="Poppins"/>
              <a:ea typeface="Poppins"/>
              <a:cs typeface="Poppins"/>
              <a:sym typeface="Poppins"/>
            </a:endParaRPr>
          </a:p>
          <a:p>
            <a:pPr indent="0" lvl="0" marL="0" rtl="0" algn="l">
              <a:spcBef>
                <a:spcPts val="0"/>
              </a:spcBef>
              <a:spcAft>
                <a:spcPts val="0"/>
              </a:spcAft>
              <a:buSzPts val="1100"/>
              <a:buNone/>
            </a:pPr>
            <a:r>
              <a:t/>
            </a:r>
            <a:endParaRPr>
              <a:solidFill>
                <a:srgbClr val="FFFFFF"/>
              </a:solidFill>
              <a:latin typeface="Poppins ExtraBold"/>
              <a:ea typeface="Poppins ExtraBold"/>
              <a:cs typeface="Poppins ExtraBold"/>
              <a:sym typeface="Poppins ExtraBold"/>
            </a:endParaRPr>
          </a:p>
        </p:txBody>
      </p:sp>
      <p:sp>
        <p:nvSpPr>
          <p:cNvPr id="350" name="Google Shape;350;p50"/>
          <p:cNvSpPr txBox="1"/>
          <p:nvPr>
            <p:ph idx="1" type="subTitle"/>
          </p:nvPr>
        </p:nvSpPr>
        <p:spPr>
          <a:xfrm>
            <a:off x="878625" y="1394250"/>
            <a:ext cx="2818500" cy="305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chemeClr val="lt1"/>
              </a:solidFill>
              <a:latin typeface="Poppins"/>
              <a:ea typeface="Poppins"/>
              <a:cs typeface="Poppins"/>
              <a:sym typeface="Poppins"/>
            </a:endParaRPr>
          </a:p>
          <a:p>
            <a:pPr indent="0" lvl="0" marL="0" rtl="0" algn="l">
              <a:spcBef>
                <a:spcPts val="0"/>
              </a:spcBef>
              <a:spcAft>
                <a:spcPts val="0"/>
              </a:spcAft>
              <a:buNone/>
            </a:pPr>
            <a:r>
              <a:rPr lang="en" sz="1600">
                <a:solidFill>
                  <a:schemeClr val="lt1"/>
                </a:solidFill>
                <a:latin typeface="Poppins"/>
                <a:ea typeface="Poppins"/>
                <a:cs typeface="Poppins"/>
                <a:sym typeface="Poppins"/>
              </a:rPr>
              <a:t>Contractual Closeout</a:t>
            </a:r>
            <a:endParaRPr sz="1600">
              <a:solidFill>
                <a:schemeClr val="lt1"/>
              </a:solidFill>
              <a:latin typeface="Poppins"/>
              <a:ea typeface="Poppins"/>
              <a:cs typeface="Poppins"/>
              <a:sym typeface="Poppins"/>
            </a:endParaRPr>
          </a:p>
          <a:p>
            <a:pPr indent="0" lvl="0" marL="0" rtl="0" algn="l">
              <a:spcBef>
                <a:spcPts val="1200"/>
              </a:spcBef>
              <a:spcAft>
                <a:spcPts val="0"/>
              </a:spcAft>
              <a:buNone/>
            </a:pPr>
            <a:r>
              <a:rPr lang="en" sz="1600">
                <a:solidFill>
                  <a:schemeClr val="lt1"/>
                </a:solidFill>
                <a:latin typeface="Poppins"/>
                <a:ea typeface="Poppins"/>
                <a:cs typeface="Poppins"/>
                <a:sym typeface="Poppins"/>
              </a:rPr>
              <a:t>Post Production Transition</a:t>
            </a:r>
            <a:endParaRPr sz="1600">
              <a:solidFill>
                <a:schemeClr val="lt1"/>
              </a:solidFill>
              <a:latin typeface="Poppins"/>
              <a:ea typeface="Poppins"/>
              <a:cs typeface="Poppins"/>
              <a:sym typeface="Poppins"/>
            </a:endParaRPr>
          </a:p>
          <a:p>
            <a:pPr indent="0" lvl="0" marL="0" rtl="0" algn="l">
              <a:spcBef>
                <a:spcPts val="1200"/>
              </a:spcBef>
              <a:spcAft>
                <a:spcPts val="0"/>
              </a:spcAft>
              <a:buNone/>
            </a:pPr>
            <a:r>
              <a:rPr lang="en" sz="1600">
                <a:solidFill>
                  <a:schemeClr val="lt1"/>
                </a:solidFill>
                <a:latin typeface="Poppins"/>
                <a:ea typeface="Poppins"/>
                <a:cs typeface="Poppins"/>
                <a:sym typeface="Poppins"/>
              </a:rPr>
              <a:t>Lessons Learned</a:t>
            </a:r>
            <a:endParaRPr sz="1600">
              <a:solidFill>
                <a:schemeClr val="lt1"/>
              </a:solidFill>
              <a:latin typeface="Poppins"/>
              <a:ea typeface="Poppins"/>
              <a:cs typeface="Poppins"/>
              <a:sym typeface="Poppi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54" name="Shape 354"/>
        <p:cNvGrpSpPr/>
        <p:nvPr/>
      </p:nvGrpSpPr>
      <p:grpSpPr>
        <a:xfrm>
          <a:off x="0" y="0"/>
          <a:ext cx="0" cy="0"/>
          <a:chOff x="0" y="0"/>
          <a:chExt cx="0" cy="0"/>
        </a:xfrm>
      </p:grpSpPr>
      <p:sp>
        <p:nvSpPr>
          <p:cNvPr id="355" name="Google Shape;355;p51"/>
          <p:cNvSpPr txBox="1"/>
          <p:nvPr>
            <p:ph idx="4294967295" type="title"/>
          </p:nvPr>
        </p:nvSpPr>
        <p:spPr>
          <a:xfrm>
            <a:off x="838200" y="476675"/>
            <a:ext cx="7530600" cy="766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100"/>
              <a:buNone/>
            </a:pPr>
            <a:r>
              <a:rPr lang="en">
                <a:solidFill>
                  <a:srgbClr val="1A256A"/>
                </a:solidFill>
                <a:latin typeface="Poppins ExtraBold"/>
                <a:ea typeface="Poppins ExtraBold"/>
                <a:cs typeface="Poppins ExtraBold"/>
                <a:sym typeface="Poppins ExtraBold"/>
              </a:rPr>
              <a:t>Gantt Chart</a:t>
            </a:r>
            <a:endParaRPr>
              <a:solidFill>
                <a:srgbClr val="1A256A"/>
              </a:solidFill>
              <a:latin typeface="Poppins ExtraBold"/>
              <a:ea typeface="Poppins ExtraBold"/>
              <a:cs typeface="Poppins ExtraBold"/>
              <a:sym typeface="Poppins ExtraBold"/>
            </a:endParaRPr>
          </a:p>
          <a:p>
            <a:pPr indent="0" lvl="0" marL="0" rtl="0" algn="l">
              <a:spcBef>
                <a:spcPts val="0"/>
              </a:spcBef>
              <a:spcAft>
                <a:spcPts val="0"/>
              </a:spcAft>
              <a:buSzPts val="1100"/>
              <a:buNone/>
            </a:pPr>
            <a:r>
              <a:t/>
            </a:r>
            <a:endParaRPr>
              <a:solidFill>
                <a:srgbClr val="1A256A"/>
              </a:solidFill>
              <a:latin typeface="Poppins ExtraBold"/>
              <a:ea typeface="Poppins ExtraBold"/>
              <a:cs typeface="Poppins ExtraBold"/>
              <a:sym typeface="Poppins ExtraBold"/>
            </a:endParaRPr>
          </a:p>
        </p:txBody>
      </p:sp>
      <p:pic>
        <p:nvPicPr>
          <p:cNvPr id="356" name="Google Shape;356;p51"/>
          <p:cNvPicPr preferRelativeResize="0"/>
          <p:nvPr/>
        </p:nvPicPr>
        <p:blipFill>
          <a:blip r:embed="rId3">
            <a:alphaModFix/>
          </a:blip>
          <a:stretch>
            <a:fillRect/>
          </a:stretch>
        </p:blipFill>
        <p:spPr>
          <a:xfrm>
            <a:off x="838200" y="991375"/>
            <a:ext cx="6857499" cy="409609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60" name="Shape 360"/>
        <p:cNvGrpSpPr/>
        <p:nvPr/>
      </p:nvGrpSpPr>
      <p:grpSpPr>
        <a:xfrm>
          <a:off x="0" y="0"/>
          <a:ext cx="0" cy="0"/>
          <a:chOff x="0" y="0"/>
          <a:chExt cx="0" cy="0"/>
        </a:xfrm>
      </p:grpSpPr>
      <p:sp>
        <p:nvSpPr>
          <p:cNvPr id="361" name="Google Shape;361;p52"/>
          <p:cNvSpPr txBox="1"/>
          <p:nvPr>
            <p:ph idx="4294967295" type="title"/>
          </p:nvPr>
        </p:nvSpPr>
        <p:spPr>
          <a:xfrm>
            <a:off x="838200" y="476675"/>
            <a:ext cx="7530600" cy="766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100"/>
              <a:buNone/>
            </a:pPr>
            <a:r>
              <a:rPr lang="en">
                <a:solidFill>
                  <a:srgbClr val="1A256A"/>
                </a:solidFill>
                <a:latin typeface="Poppins ExtraBold"/>
                <a:ea typeface="Poppins ExtraBold"/>
                <a:cs typeface="Poppins ExtraBold"/>
                <a:sym typeface="Poppins ExtraBold"/>
              </a:rPr>
              <a:t>Project Management Tools</a:t>
            </a:r>
            <a:endParaRPr>
              <a:solidFill>
                <a:srgbClr val="1A256A"/>
              </a:solidFill>
              <a:latin typeface="Poppins ExtraBold"/>
              <a:ea typeface="Poppins ExtraBold"/>
              <a:cs typeface="Poppins ExtraBold"/>
              <a:sym typeface="Poppins ExtraBold"/>
            </a:endParaRPr>
          </a:p>
          <a:p>
            <a:pPr indent="0" lvl="0" marL="0" rtl="0" algn="l">
              <a:spcBef>
                <a:spcPts val="0"/>
              </a:spcBef>
              <a:spcAft>
                <a:spcPts val="0"/>
              </a:spcAft>
              <a:buSzPts val="1100"/>
              <a:buNone/>
            </a:pPr>
            <a:r>
              <a:t/>
            </a:r>
            <a:endParaRPr>
              <a:solidFill>
                <a:srgbClr val="1A256A"/>
              </a:solidFill>
              <a:latin typeface="Poppins ExtraBold"/>
              <a:ea typeface="Poppins ExtraBold"/>
              <a:cs typeface="Poppins ExtraBold"/>
              <a:sym typeface="Poppins ExtraBold"/>
            </a:endParaRPr>
          </a:p>
        </p:txBody>
      </p:sp>
      <p:sp>
        <p:nvSpPr>
          <p:cNvPr id="362" name="Google Shape;362;p52"/>
          <p:cNvSpPr/>
          <p:nvPr/>
        </p:nvSpPr>
        <p:spPr>
          <a:xfrm>
            <a:off x="811529" y="1694140"/>
            <a:ext cx="1364100" cy="5118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63" name="Google Shape;363;p52"/>
          <p:cNvSpPr/>
          <p:nvPr/>
        </p:nvSpPr>
        <p:spPr>
          <a:xfrm>
            <a:off x="2852618" y="1854874"/>
            <a:ext cx="2364900" cy="242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64" name="Google Shape;364;p52"/>
          <p:cNvSpPr/>
          <p:nvPr/>
        </p:nvSpPr>
        <p:spPr>
          <a:xfrm>
            <a:off x="5980390" y="1726287"/>
            <a:ext cx="2615700" cy="4758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65" name="Google Shape;365;p52"/>
          <p:cNvSpPr/>
          <p:nvPr/>
        </p:nvSpPr>
        <p:spPr>
          <a:xfrm>
            <a:off x="697944" y="2613540"/>
            <a:ext cx="1520700" cy="37860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66" name="Google Shape;366;p52"/>
          <p:cNvSpPr/>
          <p:nvPr/>
        </p:nvSpPr>
        <p:spPr>
          <a:xfrm>
            <a:off x="2818328" y="2660154"/>
            <a:ext cx="2229900" cy="28530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67" name="Google Shape;367;p52"/>
          <p:cNvSpPr/>
          <p:nvPr/>
        </p:nvSpPr>
        <p:spPr>
          <a:xfrm>
            <a:off x="6070401" y="2609523"/>
            <a:ext cx="2364900" cy="386400"/>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68" name="Google Shape;368;p52"/>
          <p:cNvSpPr/>
          <p:nvPr/>
        </p:nvSpPr>
        <p:spPr>
          <a:xfrm>
            <a:off x="836176" y="3490347"/>
            <a:ext cx="1625400" cy="418800"/>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69" name="Google Shape;369;p52"/>
          <p:cNvSpPr/>
          <p:nvPr/>
        </p:nvSpPr>
        <p:spPr>
          <a:xfrm>
            <a:off x="2451854" y="3185755"/>
            <a:ext cx="3936900" cy="1027200"/>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70" name="Google Shape;370;p52"/>
          <p:cNvSpPr/>
          <p:nvPr/>
        </p:nvSpPr>
        <p:spPr>
          <a:xfrm>
            <a:off x="6409015" y="3461415"/>
            <a:ext cx="2060700" cy="474900"/>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117" name="Google Shape;117;p2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118" name="Google Shape;118;p22"/>
          <p:cNvPicPr preferRelativeResize="0"/>
          <p:nvPr/>
        </p:nvPicPr>
        <p:blipFill>
          <a:blip r:embed="rId3">
            <a:alphaModFix/>
          </a:blip>
          <a:stretch>
            <a:fillRect/>
          </a:stretch>
        </p:blipFill>
        <p:spPr>
          <a:xfrm>
            <a:off x="0" y="13988"/>
            <a:ext cx="9144000" cy="51155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124" name="Google Shape;124;p2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125" name="Google Shape;125;p23"/>
          <p:cNvPicPr preferRelativeResize="0"/>
          <p:nvPr/>
        </p:nvPicPr>
        <p:blipFill>
          <a:blip r:embed="rId3">
            <a:alphaModFix/>
          </a:blip>
          <a:stretch>
            <a:fillRect/>
          </a:stretch>
        </p:blipFill>
        <p:spPr>
          <a:xfrm>
            <a:off x="0" y="12622"/>
            <a:ext cx="9144001" cy="511825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131" name="Google Shape;131;p2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132" name="Google Shape;132;p24"/>
          <p:cNvPicPr preferRelativeResize="0"/>
          <p:nvPr/>
        </p:nvPicPr>
        <p:blipFill>
          <a:blip r:embed="rId3">
            <a:alphaModFix/>
          </a:blip>
          <a:stretch>
            <a:fillRect/>
          </a:stretch>
        </p:blipFill>
        <p:spPr>
          <a:xfrm>
            <a:off x="0" y="0"/>
            <a:ext cx="9144001" cy="5295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121947"/>
            </a:gs>
            <a:gs pos="100000">
              <a:srgbClr val="1A256A"/>
            </a:gs>
          </a:gsLst>
          <a:lin ang="8100019" scaled="0"/>
        </a:gradFill>
      </p:bgPr>
    </p:bg>
    <p:spTree>
      <p:nvGrpSpPr>
        <p:cNvPr id="136" name="Shape 136"/>
        <p:cNvGrpSpPr/>
        <p:nvPr/>
      </p:nvGrpSpPr>
      <p:grpSpPr>
        <a:xfrm>
          <a:off x="0" y="0"/>
          <a:ext cx="0" cy="0"/>
          <a:chOff x="0" y="0"/>
          <a:chExt cx="0" cy="0"/>
        </a:xfrm>
      </p:grpSpPr>
      <p:sp>
        <p:nvSpPr>
          <p:cNvPr id="137" name="Google Shape;137;p25"/>
          <p:cNvSpPr txBox="1"/>
          <p:nvPr>
            <p:ph idx="4294967295" type="title"/>
          </p:nvPr>
        </p:nvSpPr>
        <p:spPr>
          <a:xfrm>
            <a:off x="838200" y="476675"/>
            <a:ext cx="7530600" cy="1307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100"/>
              <a:buNone/>
            </a:pPr>
            <a:r>
              <a:rPr lang="en">
                <a:solidFill>
                  <a:srgbClr val="FFFFFF"/>
                </a:solidFill>
                <a:latin typeface="Poppins ExtraBold"/>
                <a:ea typeface="Poppins ExtraBold"/>
                <a:cs typeface="Poppins ExtraBold"/>
                <a:sym typeface="Poppins ExtraBold"/>
              </a:rPr>
              <a:t>PMP is a standard, PRINCE2 is a methodology and Scrum/Agile is a framework.</a:t>
            </a:r>
            <a:endParaRPr>
              <a:solidFill>
                <a:srgbClr val="FFFFFF"/>
              </a:solidFill>
              <a:latin typeface="Poppins ExtraBold"/>
              <a:ea typeface="Poppins ExtraBold"/>
              <a:cs typeface="Poppins ExtraBold"/>
              <a:sym typeface="Poppins ExtraBold"/>
            </a:endParaRPr>
          </a:p>
        </p:txBody>
      </p:sp>
      <p:sp>
        <p:nvSpPr>
          <p:cNvPr id="138" name="Google Shape;138;p25"/>
          <p:cNvSpPr txBox="1"/>
          <p:nvPr/>
        </p:nvSpPr>
        <p:spPr>
          <a:xfrm>
            <a:off x="838200" y="1866125"/>
            <a:ext cx="8119200" cy="303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500">
              <a:solidFill>
                <a:srgbClr val="FFFFFF"/>
              </a:solidFill>
              <a:latin typeface="Poppins"/>
              <a:ea typeface="Poppins"/>
              <a:cs typeface="Poppins"/>
              <a:sym typeface="Poppins"/>
            </a:endParaRPr>
          </a:p>
          <a:p>
            <a:pPr indent="0" lvl="0" marL="0" rtl="0" algn="l">
              <a:spcBef>
                <a:spcPts val="0"/>
              </a:spcBef>
              <a:spcAft>
                <a:spcPts val="0"/>
              </a:spcAft>
              <a:buNone/>
            </a:pPr>
            <a:r>
              <a:t/>
            </a:r>
            <a:endParaRPr sz="1500">
              <a:solidFill>
                <a:srgbClr val="FFFFFF"/>
              </a:solidFill>
              <a:latin typeface="Poppins"/>
              <a:ea typeface="Poppins"/>
              <a:cs typeface="Poppins"/>
              <a:sym typeface="Poppins"/>
            </a:endParaRPr>
          </a:p>
          <a:p>
            <a:pPr indent="0" lvl="0" marL="0" rtl="0" algn="l">
              <a:spcBef>
                <a:spcPts val="0"/>
              </a:spcBef>
              <a:spcAft>
                <a:spcPts val="0"/>
              </a:spcAft>
              <a:buNone/>
            </a:pPr>
            <a:r>
              <a:rPr lang="en" sz="1600">
                <a:solidFill>
                  <a:srgbClr val="FFFFFF"/>
                </a:solidFill>
                <a:latin typeface="Poppins"/>
                <a:ea typeface="Poppins"/>
                <a:cs typeface="Poppins"/>
                <a:sym typeface="Poppins"/>
              </a:rPr>
              <a:t>In simple terms PMP is a “standard”. Standard means best practices. They are neither legally binding nor you are forced to adopt them. It simply means that based on experiences from all over the world, a standard has been made which if you apply in your situation, will bring favourable results. But it doesn’t mean there is 100% guarantee that they will always bring favourable results to you.</a:t>
            </a:r>
            <a:endParaRPr sz="1600">
              <a:solidFill>
                <a:srgbClr val="FFFFFF"/>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121947"/>
            </a:gs>
            <a:gs pos="100000">
              <a:srgbClr val="1A256A"/>
            </a:gs>
          </a:gsLst>
          <a:lin ang="8100019" scaled="0"/>
        </a:gradFill>
      </p:bgPr>
    </p:bg>
    <p:spTree>
      <p:nvGrpSpPr>
        <p:cNvPr id="142" name="Shape 142"/>
        <p:cNvGrpSpPr/>
        <p:nvPr/>
      </p:nvGrpSpPr>
      <p:grpSpPr>
        <a:xfrm>
          <a:off x="0" y="0"/>
          <a:ext cx="0" cy="0"/>
          <a:chOff x="0" y="0"/>
          <a:chExt cx="0" cy="0"/>
        </a:xfrm>
      </p:grpSpPr>
      <p:sp>
        <p:nvSpPr>
          <p:cNvPr id="143" name="Google Shape;143;p26"/>
          <p:cNvSpPr txBox="1"/>
          <p:nvPr>
            <p:ph idx="4294967295" type="title"/>
          </p:nvPr>
        </p:nvSpPr>
        <p:spPr>
          <a:xfrm>
            <a:off x="838200" y="476675"/>
            <a:ext cx="7530600" cy="1307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100"/>
              <a:buNone/>
            </a:pPr>
            <a:r>
              <a:rPr lang="en">
                <a:solidFill>
                  <a:srgbClr val="FFFFFF"/>
                </a:solidFill>
                <a:latin typeface="Poppins ExtraBold"/>
                <a:ea typeface="Poppins ExtraBold"/>
                <a:cs typeface="Poppins ExtraBold"/>
                <a:sym typeface="Poppins ExtraBold"/>
              </a:rPr>
              <a:t>PMP is a standard, PRINCE2 is a methodology and Scrum/Agile is a framework.</a:t>
            </a:r>
            <a:endParaRPr>
              <a:solidFill>
                <a:srgbClr val="FFFFFF"/>
              </a:solidFill>
              <a:latin typeface="Poppins ExtraBold"/>
              <a:ea typeface="Poppins ExtraBold"/>
              <a:cs typeface="Poppins ExtraBold"/>
              <a:sym typeface="Poppins ExtraBold"/>
            </a:endParaRPr>
          </a:p>
        </p:txBody>
      </p:sp>
      <p:sp>
        <p:nvSpPr>
          <p:cNvPr id="144" name="Google Shape;144;p26"/>
          <p:cNvSpPr txBox="1"/>
          <p:nvPr/>
        </p:nvSpPr>
        <p:spPr>
          <a:xfrm>
            <a:off x="838200" y="1842800"/>
            <a:ext cx="8119200" cy="303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500">
              <a:solidFill>
                <a:srgbClr val="FFFFFF"/>
              </a:solidFill>
              <a:latin typeface="Poppins"/>
              <a:ea typeface="Poppins"/>
              <a:cs typeface="Poppins"/>
              <a:sym typeface="Poppins"/>
            </a:endParaRPr>
          </a:p>
          <a:p>
            <a:pPr indent="0" lvl="0" marL="0" rtl="0" algn="l">
              <a:spcBef>
                <a:spcPts val="0"/>
              </a:spcBef>
              <a:spcAft>
                <a:spcPts val="0"/>
              </a:spcAft>
              <a:buNone/>
            </a:pPr>
            <a:r>
              <a:t/>
            </a:r>
            <a:endParaRPr sz="1500">
              <a:solidFill>
                <a:srgbClr val="FFFFFF"/>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1600">
                <a:solidFill>
                  <a:srgbClr val="FFFFFF"/>
                </a:solidFill>
                <a:latin typeface="Poppins"/>
                <a:ea typeface="Poppins"/>
                <a:cs typeface="Poppins"/>
                <a:sym typeface="Poppins"/>
              </a:rPr>
              <a:t>Prince2 is a methodology. Methodology means doing something step by step. This is what Prince2 essentially about i.e. it lists down steps to perform to do project management unlike PMP. It tells you what to do first, then second and so on. Although you may see that PMP has also got steps but essentially they are not and neither they are performed in particular order in strict sense.</a:t>
            </a:r>
            <a:endParaRPr sz="1600">
              <a:solidFill>
                <a:srgbClr val="FFFFFF"/>
              </a:solidFill>
              <a:latin typeface="Poppins"/>
              <a:ea typeface="Poppins"/>
              <a:cs typeface="Poppins"/>
              <a:sym typeface="Poppins"/>
            </a:endParaRPr>
          </a:p>
          <a:p>
            <a:pPr indent="0" lvl="0" marL="0" rtl="0" algn="l">
              <a:spcBef>
                <a:spcPts val="0"/>
              </a:spcBef>
              <a:spcAft>
                <a:spcPts val="0"/>
              </a:spcAft>
              <a:buNone/>
            </a:pPr>
            <a:r>
              <a:rPr lang="en" sz="1600">
                <a:solidFill>
                  <a:srgbClr val="FFFFFF"/>
                </a:solidFill>
                <a:latin typeface="Poppins"/>
                <a:ea typeface="Poppins"/>
                <a:cs typeface="Poppins"/>
                <a:sym typeface="Poppins"/>
              </a:rPr>
              <a:t>Here is a quote from Wikipedia.</a:t>
            </a:r>
            <a:endParaRPr sz="1600">
              <a:solidFill>
                <a:srgbClr val="FFFFFF"/>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121947"/>
            </a:gs>
            <a:gs pos="100000">
              <a:srgbClr val="1A256A"/>
            </a:gs>
          </a:gsLst>
          <a:lin ang="8100019" scaled="0"/>
        </a:gradFill>
      </p:bgPr>
    </p:bg>
    <p:spTree>
      <p:nvGrpSpPr>
        <p:cNvPr id="148" name="Shape 148"/>
        <p:cNvGrpSpPr/>
        <p:nvPr/>
      </p:nvGrpSpPr>
      <p:grpSpPr>
        <a:xfrm>
          <a:off x="0" y="0"/>
          <a:ext cx="0" cy="0"/>
          <a:chOff x="0" y="0"/>
          <a:chExt cx="0" cy="0"/>
        </a:xfrm>
      </p:grpSpPr>
      <p:sp>
        <p:nvSpPr>
          <p:cNvPr id="149" name="Google Shape;149;p27"/>
          <p:cNvSpPr txBox="1"/>
          <p:nvPr>
            <p:ph idx="4294967295" type="title"/>
          </p:nvPr>
        </p:nvSpPr>
        <p:spPr>
          <a:xfrm>
            <a:off x="838200" y="476675"/>
            <a:ext cx="7530600" cy="1307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100"/>
              <a:buNone/>
            </a:pPr>
            <a:r>
              <a:rPr lang="en">
                <a:solidFill>
                  <a:srgbClr val="FFFFFF"/>
                </a:solidFill>
                <a:latin typeface="Poppins ExtraBold"/>
                <a:ea typeface="Poppins ExtraBold"/>
                <a:cs typeface="Poppins ExtraBold"/>
                <a:sym typeface="Poppins ExtraBold"/>
              </a:rPr>
              <a:t>PMP is a standard, PRINCE2 is a methodology and Scrum/Agile is a framework.</a:t>
            </a:r>
            <a:endParaRPr>
              <a:solidFill>
                <a:srgbClr val="FFFFFF"/>
              </a:solidFill>
              <a:latin typeface="Poppins ExtraBold"/>
              <a:ea typeface="Poppins ExtraBold"/>
              <a:cs typeface="Poppins ExtraBold"/>
              <a:sym typeface="Poppins ExtraBold"/>
            </a:endParaRPr>
          </a:p>
        </p:txBody>
      </p:sp>
      <p:sp>
        <p:nvSpPr>
          <p:cNvPr id="150" name="Google Shape;150;p27"/>
          <p:cNvSpPr txBox="1"/>
          <p:nvPr/>
        </p:nvSpPr>
        <p:spPr>
          <a:xfrm>
            <a:off x="838200" y="1842800"/>
            <a:ext cx="8119200" cy="303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500">
              <a:solidFill>
                <a:srgbClr val="FFFFFF"/>
              </a:solidFill>
              <a:latin typeface="Poppins"/>
              <a:ea typeface="Poppins"/>
              <a:cs typeface="Poppins"/>
              <a:sym typeface="Poppins"/>
            </a:endParaRPr>
          </a:p>
          <a:p>
            <a:pPr indent="0" lvl="0" marL="0" rtl="0" algn="l">
              <a:spcBef>
                <a:spcPts val="0"/>
              </a:spcBef>
              <a:spcAft>
                <a:spcPts val="0"/>
              </a:spcAft>
              <a:buNone/>
            </a:pPr>
            <a:r>
              <a:t/>
            </a:r>
            <a:endParaRPr sz="1500">
              <a:solidFill>
                <a:srgbClr val="FFFFFF"/>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1600">
                <a:solidFill>
                  <a:srgbClr val="FFFFFF"/>
                </a:solidFill>
                <a:latin typeface="Poppins"/>
                <a:ea typeface="Poppins"/>
                <a:cs typeface="Poppins"/>
                <a:sym typeface="Poppins"/>
              </a:rPr>
              <a:t>Scrum/Agile is a framework. Framework means a base on which you can build something. That’s why you will see that based on Scrum framework there are numerous certifications being offered. One of them is offered by PMI which is called PMI-ACP (Agile Certified Practitioner). And then there are some others too such as Scrum Alliance and Scrum Council.</a:t>
            </a:r>
            <a:endParaRPr sz="1600">
              <a:solidFill>
                <a:srgbClr val="FFFFFF"/>
              </a:solidFill>
              <a:latin typeface="Poppins"/>
              <a:ea typeface="Poppins"/>
              <a:cs typeface="Poppins"/>
              <a:sym typeface="Poppins"/>
            </a:endParaRPr>
          </a:p>
          <a:p>
            <a:pPr indent="0" lvl="0" marL="0" rtl="0" algn="l">
              <a:spcBef>
                <a:spcPts val="0"/>
              </a:spcBef>
              <a:spcAft>
                <a:spcPts val="0"/>
              </a:spcAft>
              <a:buNone/>
            </a:pPr>
            <a:r>
              <a:rPr lang="en" sz="1600">
                <a:solidFill>
                  <a:srgbClr val="FFFFFF"/>
                </a:solidFill>
                <a:latin typeface="Poppins"/>
                <a:ea typeface="Poppins"/>
                <a:cs typeface="Poppins"/>
                <a:sym typeface="Poppins"/>
              </a:rPr>
              <a:t>Framework provides you with boundary or blueprint of what is included in it and then you can extend on it. All of these certifications above have their own course outline and structure even though they are based on same framework.</a:t>
            </a:r>
            <a:endParaRPr sz="1600">
              <a:solidFill>
                <a:srgbClr val="FFFFFF"/>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